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23" r:id="rId1"/>
  </p:sldMasterIdLst>
  <p:notesMasterIdLst>
    <p:notesMasterId r:id="rId54"/>
  </p:notesMasterIdLst>
  <p:handoutMasterIdLst>
    <p:handoutMasterId r:id="rId55"/>
  </p:handoutMasterIdLst>
  <p:sldIdLst>
    <p:sldId id="1610" r:id="rId2"/>
    <p:sldId id="1609" r:id="rId3"/>
    <p:sldId id="1614" r:id="rId4"/>
    <p:sldId id="1612" r:id="rId5"/>
    <p:sldId id="1606" r:id="rId6"/>
    <p:sldId id="1607" r:id="rId7"/>
    <p:sldId id="1608" r:id="rId8"/>
    <p:sldId id="1630" r:id="rId9"/>
    <p:sldId id="1631" r:id="rId10"/>
    <p:sldId id="1514" r:id="rId11"/>
    <p:sldId id="1585" r:id="rId12"/>
    <p:sldId id="1613" r:id="rId13"/>
    <p:sldId id="1627" r:id="rId14"/>
    <p:sldId id="1628" r:id="rId15"/>
    <p:sldId id="1629" r:id="rId16"/>
    <p:sldId id="1558" r:id="rId17"/>
    <p:sldId id="1586" r:id="rId18"/>
    <p:sldId id="1615" r:id="rId19"/>
    <p:sldId id="1616" r:id="rId20"/>
    <p:sldId id="1565" r:id="rId21"/>
    <p:sldId id="1590" r:id="rId22"/>
    <p:sldId id="1589" r:id="rId23"/>
    <p:sldId id="1592" r:id="rId24"/>
    <p:sldId id="1593" r:id="rId25"/>
    <p:sldId id="1594" r:id="rId26"/>
    <p:sldId id="1581" r:id="rId27"/>
    <p:sldId id="1569" r:id="rId28"/>
    <p:sldId id="1572" r:id="rId29"/>
    <p:sldId id="1601" r:id="rId30"/>
    <p:sldId id="1617" r:id="rId31"/>
    <p:sldId id="1559" r:id="rId32"/>
    <p:sldId id="1618" r:id="rId33"/>
    <p:sldId id="1619" r:id="rId34"/>
    <p:sldId id="1560" r:id="rId35"/>
    <p:sldId id="1574" r:id="rId36"/>
    <p:sldId id="1597" r:id="rId37"/>
    <p:sldId id="1600" r:id="rId38"/>
    <p:sldId id="1603" r:id="rId39"/>
    <p:sldId id="1602" r:id="rId40"/>
    <p:sldId id="1620" r:id="rId41"/>
    <p:sldId id="1575" r:id="rId42"/>
    <p:sldId id="1622" r:id="rId43"/>
    <p:sldId id="1576" r:id="rId44"/>
    <p:sldId id="1623" r:id="rId45"/>
    <p:sldId id="1580" r:id="rId46"/>
    <p:sldId id="1624" r:id="rId47"/>
    <p:sldId id="1621" r:id="rId48"/>
    <p:sldId id="1625" r:id="rId49"/>
    <p:sldId id="1578" r:id="rId50"/>
    <p:sldId id="1573" r:id="rId51"/>
    <p:sldId id="1626" r:id="rId52"/>
    <p:sldId id="1502" r:id="rId5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a:srgbClr val="4472C4"/>
    <a:srgbClr val="5ACBF0"/>
    <a:srgbClr val="8597BE"/>
    <a:srgbClr val="0D7595"/>
    <a:srgbClr val="005AA1"/>
    <a:srgbClr val="FCB713"/>
    <a:srgbClr val="002864"/>
    <a:srgbClr val="002050"/>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02" autoAdjust="0"/>
    <p:restoredTop sz="72452" autoAdjust="0"/>
  </p:normalViewPr>
  <p:slideViewPr>
    <p:cSldViewPr snapToGrid="0">
      <p:cViewPr>
        <p:scale>
          <a:sx n="80" d="100"/>
          <a:sy n="80" d="100"/>
        </p:scale>
        <p:origin x="1434" y="11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showGuides="1">
      <p:cViewPr varScale="1">
        <p:scale>
          <a:sx n="87" d="100"/>
          <a:sy n="87" d="100"/>
        </p:scale>
        <p:origin x="384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2" csCatId="mainScheme" phldr="1"/>
      <dgm:spPr/>
      <dgm:t>
        <a:bodyPr/>
        <a:lstStyle/>
        <a:p>
          <a:endParaRPr lang="en-US"/>
        </a:p>
      </dgm:t>
    </dgm:pt>
    <dgm:pt modelId="{0FF8BA2A-500B-413D-8B7A-0FD72A53075A}">
      <dgm:prSet phldrT="[Text]" custT="1"/>
      <dgm:spPr/>
      <dgm:t>
        <a:bodyPr/>
        <a:lstStyle/>
        <a:p>
          <a:pPr algn="ctr"/>
          <a:r>
            <a:rPr lang="en-US" sz="3200">
              <a:solidFill>
                <a:schemeClr val="bg2"/>
              </a:solidFill>
              <a:latin typeface="+mj-lt"/>
            </a:rPr>
            <a:t>Business Understanding</a:t>
          </a:r>
          <a:endParaRPr lang="en-US" sz="3200" dirty="0">
            <a:solidFill>
              <a:schemeClr val="bg2"/>
            </a:solidFill>
            <a:latin typeface="+mj-lt"/>
          </a:endParaRPr>
        </a:p>
      </dgm:t>
    </dgm:pt>
    <dgm:pt modelId="{A445CB5E-895F-4150-B184-2C8283752FC5}" type="parTrans" cxnId="{A346880C-19BB-492E-86E8-A5888A7956E2}">
      <dgm:prSet/>
      <dgm:spPr/>
      <dgm:t>
        <a:bodyPr/>
        <a:lstStyle/>
        <a:p>
          <a:endParaRPr lang="en-US" sz="2000">
            <a:solidFill>
              <a:schemeClr val="bg2"/>
            </a:solidFill>
            <a:latin typeface="+mj-lt"/>
          </a:endParaRPr>
        </a:p>
      </dgm:t>
    </dgm:pt>
    <dgm:pt modelId="{F4903262-3BB8-4A76-A3AA-54C0993BC220}" type="sibTrans" cxnId="{A346880C-19BB-492E-86E8-A5888A7956E2}">
      <dgm:prSet/>
      <dgm:spPr/>
      <dgm:t>
        <a:bodyPr/>
        <a:lstStyle/>
        <a:p>
          <a:endParaRPr lang="en-US" sz="2000">
            <a:solidFill>
              <a:schemeClr val="bg2"/>
            </a:solidFill>
            <a:latin typeface="+mj-lt"/>
          </a:endParaRPr>
        </a:p>
      </dgm:t>
    </dgm:pt>
    <dgm:pt modelId="{8589F281-C004-49C2-9A17-144391E503DE}">
      <dgm:prSet phldrT="[Text]" custT="1"/>
      <dgm:spPr/>
      <dgm:t>
        <a:bodyPr/>
        <a:lstStyle/>
        <a:p>
          <a:r>
            <a:rPr lang="en-US" sz="2000">
              <a:solidFill>
                <a:schemeClr val="bg2"/>
              </a:solidFill>
              <a:latin typeface="+mj-lt"/>
            </a:rPr>
            <a:t>Define Objectives</a:t>
          </a:r>
          <a:endParaRPr lang="en-US" sz="2000" dirty="0">
            <a:solidFill>
              <a:schemeClr val="bg2"/>
            </a:solidFill>
            <a:latin typeface="+mj-lt"/>
          </a:endParaRPr>
        </a:p>
      </dgm:t>
    </dgm:pt>
    <dgm:pt modelId="{68ACA663-A4B5-4322-A79B-E6FDA765E412}" type="parTrans" cxnId="{B844C6F1-2818-4F3A-97BB-A513A7A6487D}">
      <dgm:prSet/>
      <dgm:spPr/>
      <dgm:t>
        <a:bodyPr/>
        <a:lstStyle/>
        <a:p>
          <a:endParaRPr lang="en-US" sz="2000">
            <a:solidFill>
              <a:schemeClr val="bg2"/>
            </a:solidFill>
            <a:latin typeface="+mj-lt"/>
          </a:endParaRPr>
        </a:p>
      </dgm:t>
    </dgm:pt>
    <dgm:pt modelId="{C3FF912E-6EAA-40C0-8E91-AAAED8175040}" type="sibTrans" cxnId="{B844C6F1-2818-4F3A-97BB-A513A7A6487D}">
      <dgm:prSet/>
      <dgm:spPr/>
      <dgm:t>
        <a:bodyPr/>
        <a:lstStyle/>
        <a:p>
          <a:endParaRPr lang="en-US" sz="2000">
            <a:solidFill>
              <a:schemeClr val="bg2"/>
            </a:solidFill>
            <a:latin typeface="+mj-lt"/>
          </a:endParaRPr>
        </a:p>
      </dgm:t>
    </dgm:pt>
    <dgm:pt modelId="{7C9DA717-4609-4F35-9627-FBCE587B2E07}">
      <dgm:prSet phldrT="[Text]" custT="1"/>
      <dgm:spPr/>
      <dgm:t>
        <a:bodyPr/>
        <a:lstStyle/>
        <a:p>
          <a:r>
            <a:rPr lang="en-US" sz="2000">
              <a:solidFill>
                <a:schemeClr val="bg2"/>
              </a:solidFill>
              <a:latin typeface="+mj-lt"/>
            </a:rPr>
            <a:t>Identify Data Sources</a:t>
          </a:r>
          <a:endParaRPr lang="en-US" sz="2000" dirty="0">
            <a:solidFill>
              <a:schemeClr val="bg2"/>
            </a:solidFill>
            <a:latin typeface="+mj-lt"/>
          </a:endParaRPr>
        </a:p>
      </dgm:t>
    </dgm:pt>
    <dgm:pt modelId="{E5D39B11-6038-4BAB-A377-66C89B23A4FE}" type="parTrans" cxnId="{220E0694-B595-46BE-BDB9-2B1763BF7F42}">
      <dgm:prSet/>
      <dgm:spPr/>
      <dgm:t>
        <a:bodyPr/>
        <a:lstStyle/>
        <a:p>
          <a:endParaRPr lang="en-US" sz="2000">
            <a:solidFill>
              <a:schemeClr val="bg2"/>
            </a:solidFill>
            <a:latin typeface="+mj-lt"/>
          </a:endParaRPr>
        </a:p>
      </dgm:t>
    </dgm:pt>
    <dgm:pt modelId="{C70C4ADA-4F3B-4BCA-9873-A32F1BD4BEED}" type="sibTrans" cxnId="{220E0694-B595-46BE-BDB9-2B1763BF7F42}">
      <dgm:prSet/>
      <dgm:spPr/>
      <dgm:t>
        <a:bodyPr/>
        <a:lstStyle/>
        <a:p>
          <a:endParaRPr lang="en-US" sz="2000">
            <a:solidFill>
              <a:schemeClr val="bg2"/>
            </a:solidFill>
            <a:latin typeface="+mj-lt"/>
          </a:endParaRPr>
        </a:p>
      </dgm:t>
    </dgm:pt>
    <dgm:pt modelId="{F1A8E0FB-6830-44B9-AD5D-2C6541803F4D}">
      <dgm:prSet phldrT="[Text]" custT="1"/>
      <dgm:spPr/>
      <dgm:t>
        <a:bodyPr/>
        <a:lstStyle/>
        <a:p>
          <a:pPr algn="ctr"/>
          <a:r>
            <a:rPr lang="en-US" sz="3200">
              <a:solidFill>
                <a:schemeClr val="bg2"/>
              </a:solidFill>
              <a:latin typeface="+mj-lt"/>
            </a:rPr>
            <a:t>Data Acquisition and Understanding</a:t>
          </a:r>
          <a:endParaRPr lang="en-US" sz="3200" dirty="0">
            <a:solidFill>
              <a:schemeClr val="bg2"/>
            </a:solidFill>
            <a:latin typeface="+mj-lt"/>
          </a:endParaRPr>
        </a:p>
      </dgm:t>
    </dgm:pt>
    <dgm:pt modelId="{BA9882FF-0D62-440B-AE35-07B5440B7352}" type="parTrans" cxnId="{DA864F5A-43C0-4EAB-ACD8-C653DCDBC285}">
      <dgm:prSet/>
      <dgm:spPr/>
      <dgm:t>
        <a:bodyPr/>
        <a:lstStyle/>
        <a:p>
          <a:endParaRPr lang="en-US" sz="2000">
            <a:solidFill>
              <a:schemeClr val="bg2"/>
            </a:solidFill>
            <a:latin typeface="+mj-lt"/>
          </a:endParaRPr>
        </a:p>
      </dgm:t>
    </dgm:pt>
    <dgm:pt modelId="{BE3BCC92-A824-45B0-AD74-589AA75A91ED}" type="sibTrans" cxnId="{DA864F5A-43C0-4EAB-ACD8-C653DCDBC285}">
      <dgm:prSet/>
      <dgm:spPr/>
      <dgm:t>
        <a:bodyPr/>
        <a:lstStyle/>
        <a:p>
          <a:endParaRPr lang="en-US" sz="2000">
            <a:solidFill>
              <a:schemeClr val="bg2"/>
            </a:solidFill>
            <a:latin typeface="+mj-lt"/>
          </a:endParaRPr>
        </a:p>
      </dgm:t>
    </dgm:pt>
    <dgm:pt modelId="{6DCAF490-84DF-45AB-95F8-850141BC8BDF}">
      <dgm:prSet phldrT="[Text]" custT="1"/>
      <dgm:spPr/>
      <dgm:t>
        <a:bodyPr/>
        <a:lstStyle/>
        <a:p>
          <a:r>
            <a:rPr lang="en-US" sz="1900" dirty="0">
              <a:solidFill>
                <a:schemeClr val="bg2"/>
              </a:solidFill>
              <a:latin typeface="+mj-lt"/>
            </a:rPr>
            <a:t>Ingest Data</a:t>
          </a:r>
        </a:p>
      </dgm:t>
    </dgm:pt>
    <dgm:pt modelId="{313354FE-947E-4C91-850E-55158EB5406E}" type="parTrans" cxnId="{DB01149F-013B-4AAC-83B8-EA5A02812FB1}">
      <dgm:prSet/>
      <dgm:spPr/>
      <dgm:t>
        <a:bodyPr/>
        <a:lstStyle/>
        <a:p>
          <a:endParaRPr lang="en-US" sz="2000">
            <a:solidFill>
              <a:schemeClr val="bg2"/>
            </a:solidFill>
            <a:latin typeface="+mj-lt"/>
          </a:endParaRPr>
        </a:p>
      </dgm:t>
    </dgm:pt>
    <dgm:pt modelId="{263CB43B-A0A5-48BB-9C20-6635267C3C22}" type="sibTrans" cxnId="{DB01149F-013B-4AAC-83B8-EA5A02812FB1}">
      <dgm:prSet/>
      <dgm:spPr/>
      <dgm:t>
        <a:bodyPr/>
        <a:lstStyle/>
        <a:p>
          <a:endParaRPr lang="en-US" sz="2000">
            <a:solidFill>
              <a:schemeClr val="bg2"/>
            </a:solidFill>
            <a:latin typeface="+mj-lt"/>
          </a:endParaRPr>
        </a:p>
      </dgm:t>
    </dgm:pt>
    <dgm:pt modelId="{FFA8810D-171E-4ADC-9CA8-AD57E9D504B9}">
      <dgm:prSet phldrT="[Text]" custT="1"/>
      <dgm:spPr/>
      <dgm:t>
        <a:bodyPr/>
        <a:lstStyle/>
        <a:p>
          <a:r>
            <a:rPr lang="en-US" sz="1900" dirty="0">
              <a:solidFill>
                <a:schemeClr val="bg2"/>
              </a:solidFill>
              <a:latin typeface="+mj-lt"/>
            </a:rPr>
            <a:t>Explore Data</a:t>
          </a:r>
        </a:p>
      </dgm:t>
    </dgm:pt>
    <dgm:pt modelId="{5D65951A-CE03-4794-9B2D-0A910A6F7FFB}" type="parTrans" cxnId="{E0CB53AF-1846-4839-A817-1BC95F8C73F9}">
      <dgm:prSet/>
      <dgm:spPr/>
      <dgm:t>
        <a:bodyPr/>
        <a:lstStyle/>
        <a:p>
          <a:endParaRPr lang="en-US" sz="2000">
            <a:solidFill>
              <a:schemeClr val="bg2"/>
            </a:solidFill>
            <a:latin typeface="+mj-lt"/>
          </a:endParaRPr>
        </a:p>
      </dgm:t>
    </dgm:pt>
    <dgm:pt modelId="{39C8D19E-6ADE-404A-843B-5F7020E72704}" type="sibTrans" cxnId="{E0CB53AF-1846-4839-A817-1BC95F8C73F9}">
      <dgm:prSet/>
      <dgm:spPr/>
      <dgm:t>
        <a:bodyPr/>
        <a:lstStyle/>
        <a:p>
          <a:endParaRPr lang="en-US" sz="2000">
            <a:solidFill>
              <a:schemeClr val="bg2"/>
            </a:solidFill>
            <a:latin typeface="+mj-lt"/>
          </a:endParaRPr>
        </a:p>
      </dgm:t>
    </dgm:pt>
    <dgm:pt modelId="{D66E06A0-8A7E-4EC6-8113-DDE9A8B91FA6}">
      <dgm:prSet phldrT="[Text]" custT="1"/>
      <dgm:spPr/>
      <dgm:t>
        <a:bodyPr/>
        <a:lstStyle/>
        <a:p>
          <a:pPr algn="ctr"/>
          <a:r>
            <a:rPr lang="en-US" sz="3200">
              <a:solidFill>
                <a:schemeClr val="bg2"/>
              </a:solidFill>
              <a:latin typeface="+mj-lt"/>
            </a:rPr>
            <a:t>Modeling</a:t>
          </a:r>
          <a:endParaRPr lang="en-US" sz="3200" dirty="0">
            <a:solidFill>
              <a:schemeClr val="bg2"/>
            </a:solidFill>
            <a:latin typeface="+mj-lt"/>
          </a:endParaRPr>
        </a:p>
      </dgm:t>
    </dgm:pt>
    <dgm:pt modelId="{C867E6D7-68AF-43C6-9E80-BCCDD787550D}" type="parTrans" cxnId="{BEEC91A6-BF3F-4E21-859A-6D47ACAB8869}">
      <dgm:prSet/>
      <dgm:spPr/>
      <dgm:t>
        <a:bodyPr/>
        <a:lstStyle/>
        <a:p>
          <a:endParaRPr lang="en-US" sz="2000">
            <a:solidFill>
              <a:schemeClr val="bg2"/>
            </a:solidFill>
            <a:latin typeface="+mj-lt"/>
          </a:endParaRPr>
        </a:p>
      </dgm:t>
    </dgm:pt>
    <dgm:pt modelId="{4B0A02DB-F299-4AF6-A72B-B326FF7FE0BF}" type="sibTrans" cxnId="{BEEC91A6-BF3F-4E21-859A-6D47ACAB8869}">
      <dgm:prSet/>
      <dgm:spPr/>
      <dgm:t>
        <a:bodyPr/>
        <a:lstStyle/>
        <a:p>
          <a:endParaRPr lang="en-US" sz="2000">
            <a:solidFill>
              <a:schemeClr val="bg2"/>
            </a:solidFill>
            <a:latin typeface="+mj-lt"/>
          </a:endParaRPr>
        </a:p>
      </dgm:t>
    </dgm:pt>
    <dgm:pt modelId="{E08D914F-4215-41A4-8173-F3CBF316F76B}">
      <dgm:prSet phldrT="[Text]" custT="1"/>
      <dgm:spPr/>
      <dgm:t>
        <a:bodyPr/>
        <a:lstStyle/>
        <a:p>
          <a:r>
            <a:rPr lang="en-US" sz="2000" dirty="0">
              <a:solidFill>
                <a:schemeClr val="bg2"/>
              </a:solidFill>
              <a:latin typeface="+mj-lt"/>
            </a:rPr>
            <a:t>Feature Selection</a:t>
          </a:r>
        </a:p>
      </dgm:t>
    </dgm:pt>
    <dgm:pt modelId="{6E6AFD42-BD05-4248-B472-1EFABC017324}" type="parTrans" cxnId="{61EC2C2C-336E-4152-BF38-E133255426BA}">
      <dgm:prSet/>
      <dgm:spPr/>
      <dgm:t>
        <a:bodyPr/>
        <a:lstStyle/>
        <a:p>
          <a:endParaRPr lang="en-US" sz="2000">
            <a:solidFill>
              <a:schemeClr val="bg2"/>
            </a:solidFill>
            <a:latin typeface="+mj-lt"/>
          </a:endParaRPr>
        </a:p>
      </dgm:t>
    </dgm:pt>
    <dgm:pt modelId="{1759AAC5-ADE9-4C55-8CBC-F1BA87C7A449}" type="sibTrans" cxnId="{61EC2C2C-336E-4152-BF38-E133255426BA}">
      <dgm:prSet/>
      <dgm:spPr/>
      <dgm:t>
        <a:bodyPr/>
        <a:lstStyle/>
        <a:p>
          <a:endParaRPr lang="en-US" sz="2000">
            <a:solidFill>
              <a:schemeClr val="bg2"/>
            </a:solidFill>
            <a:latin typeface="+mj-lt"/>
          </a:endParaRPr>
        </a:p>
      </dgm:t>
    </dgm:pt>
    <dgm:pt modelId="{EFB0480E-A451-4750-9076-B8DA17ACD683}">
      <dgm:prSet phldrT="[Text]" custT="1"/>
      <dgm:spPr/>
      <dgm:t>
        <a:bodyPr/>
        <a:lstStyle/>
        <a:p>
          <a:r>
            <a:rPr lang="en-US" sz="2000" dirty="0">
              <a:solidFill>
                <a:schemeClr val="bg2"/>
              </a:solidFill>
              <a:latin typeface="+mj-lt"/>
            </a:rPr>
            <a:t>Create and Train Model</a:t>
          </a:r>
        </a:p>
      </dgm:t>
    </dgm:pt>
    <dgm:pt modelId="{02255FE4-1BB8-44C8-8FC3-2DB4276D8435}" type="parTrans" cxnId="{F0686254-8BC6-438F-8EFC-387D3C1B4582}">
      <dgm:prSet/>
      <dgm:spPr/>
      <dgm:t>
        <a:bodyPr/>
        <a:lstStyle/>
        <a:p>
          <a:endParaRPr lang="en-US" sz="2000">
            <a:solidFill>
              <a:schemeClr val="bg2"/>
            </a:solidFill>
            <a:latin typeface="+mj-lt"/>
          </a:endParaRPr>
        </a:p>
      </dgm:t>
    </dgm:pt>
    <dgm:pt modelId="{7ECF0E78-DA31-4B08-B8BA-D36DB4135973}" type="sibTrans" cxnId="{F0686254-8BC6-438F-8EFC-387D3C1B4582}">
      <dgm:prSet/>
      <dgm:spPr/>
      <dgm:t>
        <a:bodyPr/>
        <a:lstStyle/>
        <a:p>
          <a:endParaRPr lang="en-US" sz="2000">
            <a:solidFill>
              <a:schemeClr val="bg2"/>
            </a:solidFill>
            <a:latin typeface="+mj-lt"/>
          </a:endParaRPr>
        </a:p>
      </dgm:t>
    </dgm:pt>
    <dgm:pt modelId="{31989D70-38F8-40B4-A5B4-5B64244B04DB}">
      <dgm:prSet phldrT="[Text]" custT="1"/>
      <dgm:spPr/>
      <dgm:t>
        <a:bodyPr/>
        <a:lstStyle/>
        <a:p>
          <a:pPr algn="ctr"/>
          <a:r>
            <a:rPr lang="en-US" sz="3200">
              <a:solidFill>
                <a:schemeClr val="bg2"/>
              </a:solidFill>
              <a:latin typeface="+mj-lt"/>
            </a:rPr>
            <a:t>Deployment</a:t>
          </a:r>
          <a:endParaRPr lang="en-US" sz="3200" dirty="0">
            <a:solidFill>
              <a:schemeClr val="bg2"/>
            </a:solidFill>
            <a:latin typeface="+mj-lt"/>
          </a:endParaRPr>
        </a:p>
      </dgm:t>
    </dgm:pt>
    <dgm:pt modelId="{E572721F-5C44-451C-B622-59B69949FB6F}" type="parTrans" cxnId="{991DC740-DAA8-4D0F-9BAB-A0D216E7CC9C}">
      <dgm:prSet/>
      <dgm:spPr/>
      <dgm:t>
        <a:bodyPr/>
        <a:lstStyle/>
        <a:p>
          <a:endParaRPr lang="en-US" sz="2000">
            <a:solidFill>
              <a:schemeClr val="bg2"/>
            </a:solidFill>
            <a:latin typeface="+mj-lt"/>
          </a:endParaRPr>
        </a:p>
      </dgm:t>
    </dgm:pt>
    <dgm:pt modelId="{FF3730C5-5E1C-4ACF-986C-1F8BDC2A87DC}" type="sibTrans" cxnId="{991DC740-DAA8-4D0F-9BAB-A0D216E7CC9C}">
      <dgm:prSet/>
      <dgm:spPr/>
      <dgm:t>
        <a:bodyPr/>
        <a:lstStyle/>
        <a:p>
          <a:endParaRPr lang="en-US" sz="2000">
            <a:solidFill>
              <a:schemeClr val="bg2"/>
            </a:solidFill>
            <a:latin typeface="+mj-lt"/>
          </a:endParaRPr>
        </a:p>
      </dgm:t>
    </dgm:pt>
    <dgm:pt modelId="{75DF6D0E-EF2D-4899-8D56-11F561E3DB25}">
      <dgm:prSet phldrT="[Text]" custT="1"/>
      <dgm:spPr/>
      <dgm:t>
        <a:bodyPr/>
        <a:lstStyle/>
        <a:p>
          <a:pPr algn="ctr"/>
          <a:r>
            <a:rPr lang="en-US" sz="3200">
              <a:solidFill>
                <a:schemeClr val="bg2"/>
              </a:solidFill>
              <a:latin typeface="+mj-lt"/>
            </a:rPr>
            <a:t>Customer Acceptance</a:t>
          </a:r>
          <a:endParaRPr lang="en-US" sz="3200" dirty="0">
            <a:solidFill>
              <a:schemeClr val="bg2"/>
            </a:solidFill>
            <a:latin typeface="+mj-lt"/>
          </a:endParaRPr>
        </a:p>
      </dgm:t>
    </dgm:pt>
    <dgm:pt modelId="{510C85D3-5932-4392-B61F-F44832C002FA}" type="parTrans" cxnId="{6D864F09-96B6-4444-95BB-D36241D055AD}">
      <dgm:prSet/>
      <dgm:spPr/>
      <dgm:t>
        <a:bodyPr/>
        <a:lstStyle/>
        <a:p>
          <a:endParaRPr lang="en-US" sz="2000">
            <a:solidFill>
              <a:schemeClr val="bg2"/>
            </a:solidFill>
            <a:latin typeface="+mj-lt"/>
          </a:endParaRPr>
        </a:p>
      </dgm:t>
    </dgm:pt>
    <dgm:pt modelId="{EEE1824F-AA0C-4316-B13D-ED5B6C4A0BFF}" type="sibTrans" cxnId="{6D864F09-96B6-4444-95BB-D36241D055AD}">
      <dgm:prSet/>
      <dgm:spPr/>
      <dgm:t>
        <a:bodyPr/>
        <a:lstStyle/>
        <a:p>
          <a:endParaRPr lang="en-US" sz="2000">
            <a:solidFill>
              <a:schemeClr val="bg2"/>
            </a:solidFill>
            <a:latin typeface="+mj-lt"/>
          </a:endParaRPr>
        </a:p>
      </dgm:t>
    </dgm:pt>
    <dgm:pt modelId="{07E81225-DE19-4D3E-99CD-FC123A33837F}">
      <dgm:prSet phldrT="[Text]" custT="1"/>
      <dgm:spPr/>
      <dgm:t>
        <a:bodyPr/>
        <a:lstStyle/>
        <a:p>
          <a:r>
            <a:rPr lang="en-US" sz="2000">
              <a:solidFill>
                <a:schemeClr val="bg2"/>
              </a:solidFill>
              <a:latin typeface="+mj-lt"/>
            </a:rPr>
            <a:t>Operationalize</a:t>
          </a:r>
          <a:endParaRPr lang="en-US" sz="2000" dirty="0">
            <a:solidFill>
              <a:schemeClr val="bg2"/>
            </a:solidFill>
            <a:latin typeface="+mj-lt"/>
          </a:endParaRPr>
        </a:p>
      </dgm:t>
    </dgm:pt>
    <dgm:pt modelId="{642D5DAC-991D-456E-978D-DDF8870668E2}" type="parTrans" cxnId="{F9E74B76-F3C8-474B-BE2E-672A4119380A}">
      <dgm:prSet/>
      <dgm:spPr/>
      <dgm:t>
        <a:bodyPr/>
        <a:lstStyle/>
        <a:p>
          <a:endParaRPr lang="en-US" sz="2000">
            <a:solidFill>
              <a:schemeClr val="bg2"/>
            </a:solidFill>
            <a:latin typeface="+mj-lt"/>
          </a:endParaRPr>
        </a:p>
      </dgm:t>
    </dgm:pt>
    <dgm:pt modelId="{71EEF2D0-2FC1-4663-8EEF-F8400FED6EFD}" type="sibTrans" cxnId="{F9E74B76-F3C8-474B-BE2E-672A4119380A}">
      <dgm:prSet/>
      <dgm:spPr/>
      <dgm:t>
        <a:bodyPr/>
        <a:lstStyle/>
        <a:p>
          <a:endParaRPr lang="en-US" sz="2000">
            <a:solidFill>
              <a:schemeClr val="bg2"/>
            </a:solidFill>
            <a:latin typeface="+mj-lt"/>
          </a:endParaRPr>
        </a:p>
      </dgm:t>
    </dgm:pt>
    <dgm:pt modelId="{0EBDD81E-61F5-4638-8D23-E64C5784A7CF}">
      <dgm:prSet phldrT="[Text]" custT="1"/>
      <dgm:spPr/>
      <dgm:t>
        <a:bodyPr/>
        <a:lstStyle/>
        <a:p>
          <a:r>
            <a:rPr lang="en-US" sz="1900" dirty="0">
              <a:solidFill>
                <a:schemeClr val="bg2"/>
              </a:solidFill>
              <a:latin typeface="+mj-lt"/>
            </a:rPr>
            <a:t>Testing and Validation</a:t>
          </a:r>
        </a:p>
      </dgm:t>
    </dgm:pt>
    <dgm:pt modelId="{5BB68B6B-2470-4B4F-B825-03319C46AB79}" type="parTrans" cxnId="{0652195D-79AA-41CB-A507-64DF25821FDC}">
      <dgm:prSet/>
      <dgm:spPr/>
      <dgm:t>
        <a:bodyPr/>
        <a:lstStyle/>
        <a:p>
          <a:endParaRPr lang="en-US" sz="2000">
            <a:solidFill>
              <a:schemeClr val="bg2"/>
            </a:solidFill>
            <a:latin typeface="+mj-lt"/>
          </a:endParaRPr>
        </a:p>
      </dgm:t>
    </dgm:pt>
    <dgm:pt modelId="{91158606-88ED-478A-99A3-FF66895B49FF}" type="sibTrans" cxnId="{0652195D-79AA-41CB-A507-64DF25821FDC}">
      <dgm:prSet/>
      <dgm:spPr/>
      <dgm:t>
        <a:bodyPr/>
        <a:lstStyle/>
        <a:p>
          <a:endParaRPr lang="en-US" sz="2000">
            <a:solidFill>
              <a:schemeClr val="bg2"/>
            </a:solidFill>
            <a:latin typeface="+mj-lt"/>
          </a:endParaRPr>
        </a:p>
      </dgm:t>
    </dgm:pt>
    <dgm:pt modelId="{8A560357-68DD-41D8-841B-C94F1FF7F8C1}">
      <dgm:prSet phldrT="[Text]" custT="1"/>
      <dgm:spPr/>
      <dgm:t>
        <a:bodyPr/>
        <a:lstStyle/>
        <a:p>
          <a:r>
            <a:rPr lang="en-US" sz="1900" dirty="0">
              <a:solidFill>
                <a:schemeClr val="bg2"/>
              </a:solidFill>
              <a:latin typeface="+mj-lt"/>
            </a:rPr>
            <a:t>Update Data</a:t>
          </a:r>
        </a:p>
      </dgm:t>
    </dgm:pt>
    <dgm:pt modelId="{3BC3B257-E716-47FF-9C4E-A1CCC502A26F}" type="parTrans" cxnId="{6D9D5740-A78E-432A-A19B-79A7629DFBD0}">
      <dgm:prSet/>
      <dgm:spPr/>
      <dgm:t>
        <a:bodyPr/>
        <a:lstStyle/>
        <a:p>
          <a:endParaRPr lang="en-US" sz="2000">
            <a:solidFill>
              <a:schemeClr val="bg2"/>
            </a:solidFill>
            <a:latin typeface="+mj-lt"/>
          </a:endParaRPr>
        </a:p>
      </dgm:t>
    </dgm:pt>
    <dgm:pt modelId="{0F75D6C4-A5C5-4C0B-A3E7-E1F9127F0B24}" type="sibTrans" cxnId="{6D9D5740-A78E-432A-A19B-79A7629DFBD0}">
      <dgm:prSet/>
      <dgm:spPr/>
      <dgm:t>
        <a:bodyPr/>
        <a:lstStyle/>
        <a:p>
          <a:endParaRPr lang="en-US" sz="2000">
            <a:solidFill>
              <a:schemeClr val="bg2"/>
            </a:solidFill>
            <a:latin typeface="+mj-lt"/>
          </a:endParaRPr>
        </a:p>
      </dgm:t>
    </dgm:pt>
    <dgm:pt modelId="{051E23BA-27D6-402B-8FD0-643279078F48}">
      <dgm:prSet phldrT="[Text]" custT="1"/>
      <dgm:spPr/>
      <dgm:t>
        <a:bodyPr/>
        <a:lstStyle/>
        <a:p>
          <a:r>
            <a:rPr lang="en-US" sz="1900" dirty="0">
              <a:solidFill>
                <a:schemeClr val="bg2"/>
              </a:solidFill>
              <a:latin typeface="+mj-lt"/>
            </a:rPr>
            <a:t>Handoff</a:t>
          </a:r>
        </a:p>
      </dgm:t>
    </dgm:pt>
    <dgm:pt modelId="{DA361144-F3E9-4156-9CC2-FE98E458196C}" type="parTrans" cxnId="{9D250ACB-3782-4169-9513-D5939A72E14C}">
      <dgm:prSet/>
      <dgm:spPr/>
      <dgm:t>
        <a:bodyPr/>
        <a:lstStyle/>
        <a:p>
          <a:endParaRPr lang="en-US" sz="2000">
            <a:solidFill>
              <a:schemeClr val="bg2"/>
            </a:solidFill>
            <a:latin typeface="+mj-lt"/>
          </a:endParaRPr>
        </a:p>
      </dgm:t>
    </dgm:pt>
    <dgm:pt modelId="{AE55AD9A-A016-48D5-8B34-AF4339F64545}" type="sibTrans" cxnId="{9D250ACB-3782-4169-9513-D5939A72E14C}">
      <dgm:prSet/>
      <dgm:spPr/>
      <dgm:t>
        <a:bodyPr/>
        <a:lstStyle/>
        <a:p>
          <a:endParaRPr lang="en-US" sz="2000">
            <a:solidFill>
              <a:schemeClr val="bg2"/>
            </a:solidFill>
            <a:latin typeface="+mj-lt"/>
          </a:endParaRPr>
        </a:p>
      </dgm:t>
    </dgm:pt>
    <dgm:pt modelId="{22DA92B9-9C40-4A25-8285-966799791BE7}">
      <dgm:prSet phldrT="[Text]" custT="1"/>
      <dgm:spPr/>
      <dgm:t>
        <a:bodyPr/>
        <a:lstStyle/>
        <a:p>
          <a:r>
            <a:rPr lang="en-US" sz="1900" dirty="0">
              <a:solidFill>
                <a:schemeClr val="bg2"/>
              </a:solidFill>
              <a:latin typeface="+mj-lt"/>
            </a:rPr>
            <a:t>Re-train and re-score</a:t>
          </a:r>
        </a:p>
      </dgm:t>
    </dgm:pt>
    <dgm:pt modelId="{31A0D76F-F3CA-4A56-BA36-A4E6E0932F46}" type="parTrans" cxnId="{0E99CA05-F61F-4393-A01F-8CCEDBA18F50}">
      <dgm:prSet/>
      <dgm:spPr/>
      <dgm:t>
        <a:bodyPr/>
        <a:lstStyle/>
        <a:p>
          <a:endParaRPr lang="en-US" sz="2000">
            <a:solidFill>
              <a:schemeClr val="bg2"/>
            </a:solidFill>
            <a:latin typeface="+mj-lt"/>
          </a:endParaRPr>
        </a:p>
      </dgm:t>
    </dgm:pt>
    <dgm:pt modelId="{C2D43770-B53D-4E3F-BFD7-DA47BF161F8F}" type="sibTrans" cxnId="{0E99CA05-F61F-4393-A01F-8CCEDBA18F50}">
      <dgm:prSet/>
      <dgm:spPr/>
      <dgm:t>
        <a:bodyPr/>
        <a:lstStyle/>
        <a:p>
          <a:endParaRPr lang="en-US" sz="2000">
            <a:solidFill>
              <a:schemeClr val="bg2"/>
            </a:solidFill>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custScaleY="103237">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313893-4865-4D2A-B411-A9583C447998}" type="doc">
      <dgm:prSet loTypeId="urn:diagrams.loki3.com/BracketList" loCatId="list" qsTypeId="urn:microsoft.com/office/officeart/2005/8/quickstyle/simple1" qsCatId="simple" csTypeId="urn:microsoft.com/office/officeart/2005/8/colors/accent0_2" csCatId="mainScheme" phldr="1"/>
      <dgm:spPr/>
      <dgm:t>
        <a:bodyPr/>
        <a:lstStyle/>
        <a:p>
          <a:endParaRPr lang="en-US"/>
        </a:p>
      </dgm:t>
    </dgm:pt>
    <dgm:pt modelId="{B7ABE164-295C-4643-A9AC-4A52A9ED0489}">
      <dgm:prSet phldrT="[Text]"/>
      <dgm:spPr/>
      <dgm:t>
        <a:bodyPr/>
        <a:lstStyle/>
        <a:p>
          <a:r>
            <a:rPr lang="en-US">
              <a:solidFill>
                <a:schemeClr val="bg2"/>
              </a:solidFill>
            </a:rPr>
            <a:t>Big Data</a:t>
          </a:r>
          <a:endParaRPr lang="en-US" dirty="0">
            <a:solidFill>
              <a:schemeClr val="bg2"/>
            </a:solidFill>
          </a:endParaRPr>
        </a:p>
      </dgm:t>
    </dgm:pt>
    <dgm:pt modelId="{D7B9EDA9-31A9-4C9B-BACF-788F74E16796}" type="parTrans" cxnId="{F0748B1E-69F6-4D72-AC7C-1FCD73A7DC1C}">
      <dgm:prSet/>
      <dgm:spPr/>
      <dgm:t>
        <a:bodyPr/>
        <a:lstStyle/>
        <a:p>
          <a:endParaRPr lang="en-US">
            <a:solidFill>
              <a:schemeClr val="bg2"/>
            </a:solidFill>
          </a:endParaRPr>
        </a:p>
      </dgm:t>
    </dgm:pt>
    <dgm:pt modelId="{E258CD5B-DCF5-4FA1-918A-96BF68D81660}" type="sibTrans" cxnId="{F0748B1E-69F6-4D72-AC7C-1FCD73A7DC1C}">
      <dgm:prSet/>
      <dgm:spPr/>
      <dgm:t>
        <a:bodyPr/>
        <a:lstStyle/>
        <a:p>
          <a:endParaRPr lang="en-US">
            <a:solidFill>
              <a:schemeClr val="bg2"/>
            </a:solidFill>
          </a:endParaRPr>
        </a:p>
      </dgm:t>
    </dgm:pt>
    <dgm:pt modelId="{83035B10-5B03-4E94-B998-54AE7C044928}">
      <dgm:prSet phldrT="[Text]"/>
      <dgm:spPr/>
      <dgm:t>
        <a:bodyPr/>
        <a:lstStyle/>
        <a:p>
          <a:r>
            <a:rPr lang="en-US">
              <a:solidFill>
                <a:schemeClr val="bg2"/>
              </a:solidFill>
            </a:rPr>
            <a:t>Intelligence and Advanced Analytics</a:t>
          </a:r>
          <a:endParaRPr lang="en-US" dirty="0">
            <a:solidFill>
              <a:schemeClr val="bg2"/>
            </a:solidFill>
          </a:endParaRPr>
        </a:p>
      </dgm:t>
    </dgm:pt>
    <dgm:pt modelId="{29EAADE1-28CA-4B2F-9D08-E28BE3C336C9}" type="parTrans" cxnId="{079F09CF-DCE9-434C-8F2E-1D1CEF9AE618}">
      <dgm:prSet/>
      <dgm:spPr/>
      <dgm:t>
        <a:bodyPr/>
        <a:lstStyle/>
        <a:p>
          <a:endParaRPr lang="en-US">
            <a:solidFill>
              <a:schemeClr val="bg2"/>
            </a:solidFill>
          </a:endParaRPr>
        </a:p>
      </dgm:t>
    </dgm:pt>
    <dgm:pt modelId="{CCAFAB26-9A3D-4842-B88A-B85DA7E92A54}" type="sibTrans" cxnId="{079F09CF-DCE9-434C-8F2E-1D1CEF9AE618}">
      <dgm:prSet/>
      <dgm:spPr/>
      <dgm:t>
        <a:bodyPr/>
        <a:lstStyle/>
        <a:p>
          <a:endParaRPr lang="en-US">
            <a:solidFill>
              <a:schemeClr val="bg2"/>
            </a:solidFill>
          </a:endParaRPr>
        </a:p>
      </dgm:t>
    </dgm:pt>
    <dgm:pt modelId="{AE188517-6F02-4DC7-9EA1-785FA319F063}">
      <dgm:prSet phldrT="[Text]"/>
      <dgm:spPr/>
      <dgm:t>
        <a:bodyPr/>
        <a:lstStyle/>
        <a:p>
          <a:r>
            <a:rPr lang="en-US">
              <a:solidFill>
                <a:schemeClr val="bg2"/>
              </a:solidFill>
            </a:rPr>
            <a:t>Information Management</a:t>
          </a:r>
          <a:endParaRPr lang="en-US" dirty="0">
            <a:solidFill>
              <a:schemeClr val="bg2"/>
            </a:solidFill>
          </a:endParaRPr>
        </a:p>
      </dgm:t>
    </dgm:pt>
    <dgm:pt modelId="{74848A57-88CA-4171-BA55-469D8EB40C4E}" type="parTrans" cxnId="{24E599A1-6729-4099-9255-88D181B968CF}">
      <dgm:prSet/>
      <dgm:spPr/>
      <dgm:t>
        <a:bodyPr/>
        <a:lstStyle/>
        <a:p>
          <a:endParaRPr lang="en-US">
            <a:solidFill>
              <a:schemeClr val="bg2"/>
            </a:solidFill>
          </a:endParaRPr>
        </a:p>
      </dgm:t>
    </dgm:pt>
    <dgm:pt modelId="{568BD935-8EC2-4B1C-BF6A-A8560483E10B}" type="sibTrans" cxnId="{24E599A1-6729-4099-9255-88D181B968CF}">
      <dgm:prSet/>
      <dgm:spPr/>
      <dgm:t>
        <a:bodyPr/>
        <a:lstStyle/>
        <a:p>
          <a:endParaRPr lang="en-US">
            <a:solidFill>
              <a:schemeClr val="bg2"/>
            </a:solidFill>
          </a:endParaRPr>
        </a:p>
      </dgm:t>
    </dgm:pt>
    <dgm:pt modelId="{409B9CC3-4843-4F1F-8DB8-96CB6DDF3AA2}">
      <dgm:prSet phldrT="[Text]"/>
      <dgm:spPr/>
      <dgm:t>
        <a:bodyPr/>
        <a:lstStyle/>
        <a:p>
          <a:r>
            <a:rPr lang="en-US">
              <a:solidFill>
                <a:schemeClr val="bg2"/>
              </a:solidFill>
            </a:rPr>
            <a:t>Solutions</a:t>
          </a:r>
          <a:endParaRPr lang="en-US" dirty="0">
            <a:solidFill>
              <a:schemeClr val="bg2"/>
            </a:solidFill>
          </a:endParaRPr>
        </a:p>
      </dgm:t>
    </dgm:pt>
    <dgm:pt modelId="{77CCCA81-853E-493E-9B0C-4E6584C3068A}" type="parTrans" cxnId="{B3DD820B-3AA4-4A6C-9F64-C25D87901740}">
      <dgm:prSet/>
      <dgm:spPr/>
      <dgm:t>
        <a:bodyPr/>
        <a:lstStyle/>
        <a:p>
          <a:endParaRPr lang="en-US">
            <a:solidFill>
              <a:schemeClr val="bg2"/>
            </a:solidFill>
          </a:endParaRPr>
        </a:p>
      </dgm:t>
    </dgm:pt>
    <dgm:pt modelId="{836C109C-9A6E-440E-B4AC-6BC1096CC572}" type="sibTrans" cxnId="{B3DD820B-3AA4-4A6C-9F64-C25D87901740}">
      <dgm:prSet/>
      <dgm:spPr/>
      <dgm:t>
        <a:bodyPr/>
        <a:lstStyle/>
        <a:p>
          <a:endParaRPr lang="en-US">
            <a:solidFill>
              <a:schemeClr val="bg2"/>
            </a:solidFill>
          </a:endParaRPr>
        </a:p>
      </dgm:t>
    </dgm:pt>
    <dgm:pt modelId="{FAB16A03-BE56-456B-A536-11D2B059B184}">
      <dgm:prSet phldrT="[Text]"/>
      <dgm:spPr/>
      <dgm:t>
        <a:bodyPr/>
        <a:lstStyle/>
        <a:p>
          <a:r>
            <a:rPr lang="en-US">
              <a:solidFill>
                <a:schemeClr val="bg2"/>
              </a:solidFill>
            </a:rPr>
            <a:t>Visualization</a:t>
          </a:r>
          <a:endParaRPr lang="en-US" dirty="0">
            <a:solidFill>
              <a:schemeClr val="bg2"/>
            </a:solidFill>
          </a:endParaRPr>
        </a:p>
      </dgm:t>
    </dgm:pt>
    <dgm:pt modelId="{E696F496-5F4D-42CD-9F72-E43FD3C8193B}" type="parTrans" cxnId="{71A2D341-AA26-4666-9932-B4140F5EF1FE}">
      <dgm:prSet/>
      <dgm:spPr/>
      <dgm:t>
        <a:bodyPr/>
        <a:lstStyle/>
        <a:p>
          <a:endParaRPr lang="en-US">
            <a:solidFill>
              <a:schemeClr val="bg2"/>
            </a:solidFill>
          </a:endParaRPr>
        </a:p>
      </dgm:t>
    </dgm:pt>
    <dgm:pt modelId="{F52C13CC-48BB-4B43-924B-37454BDA68A7}" type="sibTrans" cxnId="{71A2D341-AA26-4666-9932-B4140F5EF1FE}">
      <dgm:prSet/>
      <dgm:spPr/>
      <dgm:t>
        <a:bodyPr/>
        <a:lstStyle/>
        <a:p>
          <a:endParaRPr lang="en-US">
            <a:solidFill>
              <a:schemeClr val="bg2"/>
            </a:solidFill>
          </a:endParaRPr>
        </a:p>
      </dgm:t>
    </dgm:pt>
    <dgm:pt modelId="{C435CE00-F12B-4E1E-88D5-230CB3206998}">
      <dgm:prSet phldrT="[Text]"/>
      <dgm:spPr/>
      <dgm:t>
        <a:bodyPr/>
        <a:lstStyle/>
        <a:p>
          <a:r>
            <a:rPr lang="en-US" dirty="0">
              <a:solidFill>
                <a:schemeClr val="bg2"/>
              </a:solidFill>
            </a:rPr>
            <a:t>Data Catalog</a:t>
          </a:r>
        </a:p>
      </dgm:t>
    </dgm:pt>
    <dgm:pt modelId="{F9EB0DCC-9309-46BE-A5F1-946925EF213F}" type="parTrans" cxnId="{1CD85CE6-891A-4559-8C6A-B2B8D10777A3}">
      <dgm:prSet/>
      <dgm:spPr/>
      <dgm:t>
        <a:bodyPr/>
        <a:lstStyle/>
        <a:p>
          <a:endParaRPr lang="en-US">
            <a:solidFill>
              <a:schemeClr val="bg2"/>
            </a:solidFill>
          </a:endParaRPr>
        </a:p>
      </dgm:t>
    </dgm:pt>
    <dgm:pt modelId="{0CEF2004-E424-4306-81CF-77EC267D4144}" type="sibTrans" cxnId="{1CD85CE6-891A-4559-8C6A-B2B8D10777A3}">
      <dgm:prSet/>
      <dgm:spPr/>
      <dgm:t>
        <a:bodyPr/>
        <a:lstStyle/>
        <a:p>
          <a:endParaRPr lang="en-US">
            <a:solidFill>
              <a:schemeClr val="bg2"/>
            </a:solidFill>
          </a:endParaRPr>
        </a:p>
      </dgm:t>
    </dgm:pt>
    <dgm:pt modelId="{E0ED33B9-E057-48E4-9E71-165921651D87}">
      <dgm:prSet phldrT="[Text]"/>
      <dgm:spPr/>
      <dgm:t>
        <a:bodyPr/>
        <a:lstStyle/>
        <a:p>
          <a:r>
            <a:rPr lang="en-US" dirty="0">
              <a:solidFill>
                <a:schemeClr val="bg2"/>
              </a:solidFill>
            </a:rPr>
            <a:t>Data Factory</a:t>
          </a:r>
        </a:p>
      </dgm:t>
    </dgm:pt>
    <dgm:pt modelId="{8F5638B8-B583-4EA8-8527-E5F16E143838}" type="parTrans" cxnId="{F5977DCA-FCBA-4F37-ADC2-A8184D8E3430}">
      <dgm:prSet/>
      <dgm:spPr/>
      <dgm:t>
        <a:bodyPr/>
        <a:lstStyle/>
        <a:p>
          <a:endParaRPr lang="en-US">
            <a:solidFill>
              <a:schemeClr val="bg2"/>
            </a:solidFill>
          </a:endParaRPr>
        </a:p>
      </dgm:t>
    </dgm:pt>
    <dgm:pt modelId="{51F416F3-006F-4031-AE82-2898447A66EE}" type="sibTrans" cxnId="{F5977DCA-FCBA-4F37-ADC2-A8184D8E3430}">
      <dgm:prSet/>
      <dgm:spPr/>
      <dgm:t>
        <a:bodyPr/>
        <a:lstStyle/>
        <a:p>
          <a:endParaRPr lang="en-US">
            <a:solidFill>
              <a:schemeClr val="bg2"/>
            </a:solidFill>
          </a:endParaRPr>
        </a:p>
      </dgm:t>
    </dgm:pt>
    <dgm:pt modelId="{2C858D8A-BD5E-4943-AC97-3FD818D142DE}">
      <dgm:prSet phldrT="[Text]"/>
      <dgm:spPr/>
      <dgm:t>
        <a:bodyPr/>
        <a:lstStyle/>
        <a:p>
          <a:r>
            <a:rPr lang="en-US" dirty="0">
              <a:solidFill>
                <a:schemeClr val="bg2"/>
              </a:solidFill>
            </a:rPr>
            <a:t>Event Hubs</a:t>
          </a:r>
        </a:p>
      </dgm:t>
    </dgm:pt>
    <dgm:pt modelId="{7AF921C9-184C-4D38-ADA9-B898BB7C86C3}" type="parTrans" cxnId="{1388CB44-D3BD-4172-A856-4508ADCD1F7B}">
      <dgm:prSet/>
      <dgm:spPr/>
      <dgm:t>
        <a:bodyPr/>
        <a:lstStyle/>
        <a:p>
          <a:endParaRPr lang="en-US">
            <a:solidFill>
              <a:schemeClr val="bg2"/>
            </a:solidFill>
          </a:endParaRPr>
        </a:p>
      </dgm:t>
    </dgm:pt>
    <dgm:pt modelId="{FCFEDC75-2A47-4FA0-A695-73D0EBC2EB13}" type="sibTrans" cxnId="{1388CB44-D3BD-4172-A856-4508ADCD1F7B}">
      <dgm:prSet/>
      <dgm:spPr/>
      <dgm:t>
        <a:bodyPr/>
        <a:lstStyle/>
        <a:p>
          <a:endParaRPr lang="en-US">
            <a:solidFill>
              <a:schemeClr val="bg2"/>
            </a:solidFill>
          </a:endParaRPr>
        </a:p>
      </dgm:t>
    </dgm:pt>
    <dgm:pt modelId="{F29C4E01-C09B-438C-9113-B6E9FF5DFD38}">
      <dgm:prSet phldrT="[Text]"/>
      <dgm:spPr/>
      <dgm:t>
        <a:bodyPr/>
        <a:lstStyle/>
        <a:p>
          <a:r>
            <a:rPr lang="en-US" dirty="0">
              <a:solidFill>
                <a:schemeClr val="bg2"/>
              </a:solidFill>
            </a:rPr>
            <a:t>Data Lake</a:t>
          </a:r>
        </a:p>
      </dgm:t>
    </dgm:pt>
    <dgm:pt modelId="{2AE4FD27-8C8C-45AE-955D-C6687931D935}" type="parTrans" cxnId="{6621DB28-19D2-4317-A7D4-C1E229BDD2C3}">
      <dgm:prSet/>
      <dgm:spPr/>
      <dgm:t>
        <a:bodyPr/>
        <a:lstStyle/>
        <a:p>
          <a:endParaRPr lang="en-US">
            <a:solidFill>
              <a:schemeClr val="bg2"/>
            </a:solidFill>
          </a:endParaRPr>
        </a:p>
      </dgm:t>
    </dgm:pt>
    <dgm:pt modelId="{04836762-099A-4108-A61E-F6DA35680CF1}" type="sibTrans" cxnId="{6621DB28-19D2-4317-A7D4-C1E229BDD2C3}">
      <dgm:prSet/>
      <dgm:spPr/>
      <dgm:t>
        <a:bodyPr/>
        <a:lstStyle/>
        <a:p>
          <a:endParaRPr lang="en-US">
            <a:solidFill>
              <a:schemeClr val="bg2"/>
            </a:solidFill>
          </a:endParaRPr>
        </a:p>
      </dgm:t>
    </dgm:pt>
    <dgm:pt modelId="{E676A21A-338A-453B-AAD8-AE1E2984352F}">
      <dgm:prSet phldrT="[Text]"/>
      <dgm:spPr/>
      <dgm:t>
        <a:bodyPr/>
        <a:lstStyle/>
        <a:p>
          <a:r>
            <a:rPr lang="en-US" dirty="0">
              <a:solidFill>
                <a:schemeClr val="bg2"/>
              </a:solidFill>
            </a:rPr>
            <a:t>SQL Data Warehouse</a:t>
          </a:r>
        </a:p>
      </dgm:t>
    </dgm:pt>
    <dgm:pt modelId="{5E57A9C1-04A6-49D4-AC5A-3AAB86452FC4}" type="parTrans" cxnId="{2693BB9E-F2CD-4F85-AA3F-0D8505E9CD15}">
      <dgm:prSet/>
      <dgm:spPr/>
      <dgm:t>
        <a:bodyPr/>
        <a:lstStyle/>
        <a:p>
          <a:endParaRPr lang="en-US">
            <a:solidFill>
              <a:schemeClr val="bg2"/>
            </a:solidFill>
          </a:endParaRPr>
        </a:p>
      </dgm:t>
    </dgm:pt>
    <dgm:pt modelId="{5A93F642-2A8F-4AA8-91EA-8C5E73BCE0E6}" type="sibTrans" cxnId="{2693BB9E-F2CD-4F85-AA3F-0D8505E9CD15}">
      <dgm:prSet/>
      <dgm:spPr/>
      <dgm:t>
        <a:bodyPr/>
        <a:lstStyle/>
        <a:p>
          <a:endParaRPr lang="en-US">
            <a:solidFill>
              <a:schemeClr val="bg2"/>
            </a:solidFill>
          </a:endParaRPr>
        </a:p>
      </dgm:t>
    </dgm:pt>
    <dgm:pt modelId="{5C0E0F60-874D-4767-AE2F-74FB881F036A}">
      <dgm:prSet phldrT="[Text]"/>
      <dgm:spPr/>
      <dgm:t>
        <a:bodyPr/>
        <a:lstStyle/>
        <a:p>
          <a:r>
            <a:rPr lang="en-US" dirty="0">
              <a:solidFill>
                <a:schemeClr val="bg2"/>
              </a:solidFill>
            </a:rPr>
            <a:t>Cosmos DB</a:t>
          </a:r>
        </a:p>
      </dgm:t>
    </dgm:pt>
    <dgm:pt modelId="{F7E90F27-6C0A-42E0-AF46-1B02D03EFEE8}" type="parTrans" cxnId="{90332A73-B2D0-48BB-8BEC-2F446E08968F}">
      <dgm:prSet/>
      <dgm:spPr/>
      <dgm:t>
        <a:bodyPr/>
        <a:lstStyle/>
        <a:p>
          <a:endParaRPr lang="en-US">
            <a:solidFill>
              <a:schemeClr val="bg2"/>
            </a:solidFill>
          </a:endParaRPr>
        </a:p>
      </dgm:t>
    </dgm:pt>
    <dgm:pt modelId="{4382FA18-74BA-4683-8DEF-EA290B0298B3}" type="sibTrans" cxnId="{90332A73-B2D0-48BB-8BEC-2F446E08968F}">
      <dgm:prSet/>
      <dgm:spPr/>
      <dgm:t>
        <a:bodyPr/>
        <a:lstStyle/>
        <a:p>
          <a:endParaRPr lang="en-US">
            <a:solidFill>
              <a:schemeClr val="bg2"/>
            </a:solidFill>
          </a:endParaRPr>
        </a:p>
      </dgm:t>
    </dgm:pt>
    <dgm:pt modelId="{50C37763-24F8-4AA8-A32B-9F9CA6D119D6}">
      <dgm:prSet phldrT="[Text]"/>
      <dgm:spPr/>
      <dgm:t>
        <a:bodyPr/>
        <a:lstStyle/>
        <a:p>
          <a:r>
            <a:rPr lang="en-US" dirty="0">
              <a:solidFill>
                <a:schemeClr val="bg2"/>
              </a:solidFill>
            </a:rPr>
            <a:t>Cortana, Bot Service, Cognitive Framework</a:t>
          </a:r>
        </a:p>
      </dgm:t>
    </dgm:pt>
    <dgm:pt modelId="{F0D5E2E7-679F-4720-9577-5CD05DCDE746}" type="parTrans" cxnId="{147B58C2-DB15-4ED7-BAAA-B08374A5C799}">
      <dgm:prSet/>
      <dgm:spPr/>
      <dgm:t>
        <a:bodyPr/>
        <a:lstStyle/>
        <a:p>
          <a:endParaRPr lang="en-US">
            <a:solidFill>
              <a:schemeClr val="bg2"/>
            </a:solidFill>
          </a:endParaRPr>
        </a:p>
      </dgm:t>
    </dgm:pt>
    <dgm:pt modelId="{49958AA6-4ED7-42C4-90F9-E8289337C9E3}" type="sibTrans" cxnId="{147B58C2-DB15-4ED7-BAAA-B08374A5C799}">
      <dgm:prSet/>
      <dgm:spPr/>
      <dgm:t>
        <a:bodyPr/>
        <a:lstStyle/>
        <a:p>
          <a:endParaRPr lang="en-US">
            <a:solidFill>
              <a:schemeClr val="bg2"/>
            </a:solidFill>
          </a:endParaRPr>
        </a:p>
      </dgm:t>
    </dgm:pt>
    <dgm:pt modelId="{32CACD8F-92CC-4EB0-82A5-ED325E9C0DCF}">
      <dgm:prSet phldrT="[Text]"/>
      <dgm:spPr/>
      <dgm:t>
        <a:bodyPr/>
        <a:lstStyle/>
        <a:p>
          <a:r>
            <a:rPr lang="en-US" dirty="0">
              <a:solidFill>
                <a:schemeClr val="bg2"/>
              </a:solidFill>
            </a:rPr>
            <a:t>HDInsight</a:t>
          </a:r>
        </a:p>
      </dgm:t>
    </dgm:pt>
    <dgm:pt modelId="{A21F767D-FDA7-4106-99A9-F43109D327CE}" type="parTrans" cxnId="{0376D2BA-EE8B-4769-BC24-CC367BEE684B}">
      <dgm:prSet/>
      <dgm:spPr/>
      <dgm:t>
        <a:bodyPr/>
        <a:lstStyle/>
        <a:p>
          <a:endParaRPr lang="en-US">
            <a:solidFill>
              <a:schemeClr val="bg2"/>
            </a:solidFill>
          </a:endParaRPr>
        </a:p>
      </dgm:t>
    </dgm:pt>
    <dgm:pt modelId="{D9DF8C18-8AD5-4792-BADC-2960152A17B4}" type="sibTrans" cxnId="{0376D2BA-EE8B-4769-BC24-CC367BEE684B}">
      <dgm:prSet/>
      <dgm:spPr/>
      <dgm:t>
        <a:bodyPr/>
        <a:lstStyle/>
        <a:p>
          <a:endParaRPr lang="en-US">
            <a:solidFill>
              <a:schemeClr val="bg2"/>
            </a:solidFill>
          </a:endParaRPr>
        </a:p>
      </dgm:t>
    </dgm:pt>
    <dgm:pt modelId="{BDACD0F7-6180-4057-9453-3688A341F990}">
      <dgm:prSet phldrT="[Text]"/>
      <dgm:spPr/>
      <dgm:t>
        <a:bodyPr/>
        <a:lstStyle/>
        <a:p>
          <a:r>
            <a:rPr lang="en-US" dirty="0">
              <a:solidFill>
                <a:schemeClr val="bg2"/>
              </a:solidFill>
            </a:rPr>
            <a:t>Data Lake</a:t>
          </a:r>
        </a:p>
      </dgm:t>
    </dgm:pt>
    <dgm:pt modelId="{E4F3B442-D426-4A43-9F5D-27BAB10F10CE}" type="parTrans" cxnId="{CBA447E9-10A8-4CB5-B5CE-0C5A8673E48E}">
      <dgm:prSet/>
      <dgm:spPr/>
      <dgm:t>
        <a:bodyPr/>
        <a:lstStyle/>
        <a:p>
          <a:endParaRPr lang="en-US">
            <a:solidFill>
              <a:schemeClr val="bg2"/>
            </a:solidFill>
          </a:endParaRPr>
        </a:p>
      </dgm:t>
    </dgm:pt>
    <dgm:pt modelId="{08AD188E-871E-4AED-AB11-9BCCFB042448}" type="sibTrans" cxnId="{CBA447E9-10A8-4CB5-B5CE-0C5A8673E48E}">
      <dgm:prSet/>
      <dgm:spPr/>
      <dgm:t>
        <a:bodyPr/>
        <a:lstStyle/>
        <a:p>
          <a:endParaRPr lang="en-US">
            <a:solidFill>
              <a:schemeClr val="bg2"/>
            </a:solidFill>
          </a:endParaRPr>
        </a:p>
      </dgm:t>
    </dgm:pt>
    <dgm:pt modelId="{AE3639C6-8C43-4F97-BE23-F9306E299CF9}">
      <dgm:prSet phldrT="[Text]"/>
      <dgm:spPr/>
      <dgm:t>
        <a:bodyPr/>
        <a:lstStyle/>
        <a:p>
          <a:r>
            <a:rPr lang="en-US" dirty="0">
              <a:solidFill>
                <a:schemeClr val="bg2"/>
              </a:solidFill>
            </a:rPr>
            <a:t>Azure Storage</a:t>
          </a:r>
        </a:p>
      </dgm:t>
    </dgm:pt>
    <dgm:pt modelId="{1CDD6596-67E1-4C59-93B1-01CBD19A6B8E}" type="parTrans" cxnId="{FC23BA64-5B04-4EF8-9326-D5B528E0ACB8}">
      <dgm:prSet/>
      <dgm:spPr/>
      <dgm:t>
        <a:bodyPr/>
        <a:lstStyle/>
        <a:p>
          <a:endParaRPr lang="en-US">
            <a:solidFill>
              <a:schemeClr val="bg2"/>
            </a:solidFill>
          </a:endParaRPr>
        </a:p>
      </dgm:t>
    </dgm:pt>
    <dgm:pt modelId="{B586966D-EDF9-4827-9CA3-63AB3D2E71A7}" type="sibTrans" cxnId="{FC23BA64-5B04-4EF8-9326-D5B528E0ACB8}">
      <dgm:prSet/>
      <dgm:spPr/>
      <dgm:t>
        <a:bodyPr/>
        <a:lstStyle/>
        <a:p>
          <a:endParaRPr lang="en-US">
            <a:solidFill>
              <a:schemeClr val="bg2"/>
            </a:solidFill>
          </a:endParaRPr>
        </a:p>
      </dgm:t>
    </dgm:pt>
    <dgm:pt modelId="{35F0567E-236D-4971-8C0A-709AAD1BC349}">
      <dgm:prSet phldrT="[Text]"/>
      <dgm:spPr/>
      <dgm:t>
        <a:bodyPr/>
        <a:lstStyle/>
        <a:p>
          <a:r>
            <a:rPr lang="en-US" dirty="0">
              <a:solidFill>
                <a:schemeClr val="bg2"/>
              </a:solidFill>
            </a:rPr>
            <a:t>Stream Analytics</a:t>
          </a:r>
        </a:p>
      </dgm:t>
    </dgm:pt>
    <dgm:pt modelId="{7F62CFBA-4322-4F9F-BCFE-83C4491AC94C}" type="parTrans" cxnId="{096FE25D-ED43-48A2-ACA8-20A40F77FC31}">
      <dgm:prSet/>
      <dgm:spPr/>
      <dgm:t>
        <a:bodyPr/>
        <a:lstStyle/>
        <a:p>
          <a:endParaRPr lang="en-US">
            <a:solidFill>
              <a:schemeClr val="bg2"/>
            </a:solidFill>
          </a:endParaRPr>
        </a:p>
      </dgm:t>
    </dgm:pt>
    <dgm:pt modelId="{F8351DC9-FCD8-42B5-94E0-1FB511B25936}" type="sibTrans" cxnId="{096FE25D-ED43-48A2-ACA8-20A40F77FC31}">
      <dgm:prSet/>
      <dgm:spPr/>
      <dgm:t>
        <a:bodyPr/>
        <a:lstStyle/>
        <a:p>
          <a:endParaRPr lang="en-US">
            <a:solidFill>
              <a:schemeClr val="bg2"/>
            </a:solidFill>
          </a:endParaRPr>
        </a:p>
      </dgm:t>
    </dgm:pt>
    <dgm:pt modelId="{F2465E65-C3E0-423D-B60A-CBBB12166DD6}">
      <dgm:prSet phldrT="[Text]"/>
      <dgm:spPr/>
      <dgm:t>
        <a:bodyPr/>
        <a:lstStyle/>
        <a:p>
          <a:r>
            <a:rPr lang="en-US" dirty="0">
              <a:solidFill>
                <a:schemeClr val="bg2"/>
              </a:solidFill>
            </a:rPr>
            <a:t>Analysis Services</a:t>
          </a:r>
        </a:p>
      </dgm:t>
    </dgm:pt>
    <dgm:pt modelId="{D8845806-1D9D-4617-BBFA-FEA4939FF747}" type="parTrans" cxnId="{EDADB58C-AA26-476F-93FF-0704938DA538}">
      <dgm:prSet/>
      <dgm:spPr/>
      <dgm:t>
        <a:bodyPr/>
        <a:lstStyle/>
        <a:p>
          <a:endParaRPr lang="en-US">
            <a:solidFill>
              <a:schemeClr val="bg2"/>
            </a:solidFill>
          </a:endParaRPr>
        </a:p>
      </dgm:t>
    </dgm:pt>
    <dgm:pt modelId="{D6A1219B-E8CC-45FE-9E0F-99D20A856F7B}" type="sibTrans" cxnId="{EDADB58C-AA26-476F-93FF-0704938DA538}">
      <dgm:prSet/>
      <dgm:spPr/>
      <dgm:t>
        <a:bodyPr/>
        <a:lstStyle/>
        <a:p>
          <a:endParaRPr lang="en-US">
            <a:solidFill>
              <a:schemeClr val="bg2"/>
            </a:solidFill>
          </a:endParaRPr>
        </a:p>
      </dgm:t>
    </dgm:pt>
    <dgm:pt modelId="{DAB3F281-7B4F-49EC-8DF2-6797D69BDC56}">
      <dgm:prSet phldrT="[Text]"/>
      <dgm:spPr/>
      <dgm:t>
        <a:bodyPr/>
        <a:lstStyle/>
        <a:p>
          <a:r>
            <a:rPr lang="en-US" dirty="0">
              <a:solidFill>
                <a:schemeClr val="bg2"/>
              </a:solidFill>
            </a:rPr>
            <a:t>Power BI</a:t>
          </a:r>
        </a:p>
      </dgm:t>
    </dgm:pt>
    <dgm:pt modelId="{6F984231-54E7-4CD8-B215-1F4C16DFC2F6}" type="parTrans" cxnId="{F94D4C84-D729-4065-B367-BAFC045EF498}">
      <dgm:prSet/>
      <dgm:spPr/>
      <dgm:t>
        <a:bodyPr/>
        <a:lstStyle/>
        <a:p>
          <a:endParaRPr lang="en-US">
            <a:solidFill>
              <a:schemeClr val="bg2"/>
            </a:solidFill>
          </a:endParaRPr>
        </a:p>
      </dgm:t>
    </dgm:pt>
    <dgm:pt modelId="{C69C4E7A-EC62-4329-8F2E-1F4E0F7537C2}" type="sibTrans" cxnId="{F94D4C84-D729-4065-B367-BAFC045EF498}">
      <dgm:prSet/>
      <dgm:spPr/>
      <dgm:t>
        <a:bodyPr/>
        <a:lstStyle/>
        <a:p>
          <a:endParaRPr lang="en-US">
            <a:solidFill>
              <a:schemeClr val="bg2"/>
            </a:solidFill>
          </a:endParaRPr>
        </a:p>
      </dgm:t>
    </dgm:pt>
    <dgm:pt modelId="{715ABCDD-7748-47FB-9152-0DE37D243758}">
      <dgm:prSet phldrT="[Text]"/>
      <dgm:spPr/>
      <dgm:t>
        <a:bodyPr/>
        <a:lstStyle/>
        <a:p>
          <a:r>
            <a:rPr lang="en-US" dirty="0">
              <a:solidFill>
                <a:schemeClr val="bg2"/>
              </a:solidFill>
            </a:rPr>
            <a:t>R</a:t>
          </a:r>
        </a:p>
      </dgm:t>
    </dgm:pt>
    <dgm:pt modelId="{A4CDED56-308B-497B-BDAA-89BF5C12FE1C}" type="parTrans" cxnId="{0DFFAD90-2F9A-46A3-89E6-68A064766737}">
      <dgm:prSet/>
      <dgm:spPr/>
      <dgm:t>
        <a:bodyPr/>
        <a:lstStyle/>
        <a:p>
          <a:endParaRPr lang="en-US">
            <a:solidFill>
              <a:schemeClr val="bg2"/>
            </a:solidFill>
          </a:endParaRPr>
        </a:p>
      </dgm:t>
    </dgm:pt>
    <dgm:pt modelId="{60C13AFB-01B2-443D-B8DC-431B4AE659EC}" type="sibTrans" cxnId="{0DFFAD90-2F9A-46A3-89E6-68A064766737}">
      <dgm:prSet/>
      <dgm:spPr/>
      <dgm:t>
        <a:bodyPr/>
        <a:lstStyle/>
        <a:p>
          <a:endParaRPr lang="en-US">
            <a:solidFill>
              <a:schemeClr val="bg2"/>
            </a:solidFill>
          </a:endParaRPr>
        </a:p>
      </dgm:t>
    </dgm:pt>
    <dgm:pt modelId="{8C2B2478-3DF9-4134-955A-49E9307C40B0}">
      <dgm:prSet phldrT="[Text]"/>
      <dgm:spPr/>
      <dgm:t>
        <a:bodyPr/>
        <a:lstStyle/>
        <a:p>
          <a:r>
            <a:rPr lang="en-US" dirty="0">
              <a:solidFill>
                <a:schemeClr val="bg2"/>
              </a:solidFill>
            </a:rPr>
            <a:t>Templates and Gallery</a:t>
          </a:r>
        </a:p>
      </dgm:t>
    </dgm:pt>
    <dgm:pt modelId="{5B180C60-8273-4432-91C5-E4FBCD533558}" type="parTrans" cxnId="{B49A0BCF-26F9-4C92-9C5F-6F0EBA685DDD}">
      <dgm:prSet/>
      <dgm:spPr/>
      <dgm:t>
        <a:bodyPr/>
        <a:lstStyle/>
        <a:p>
          <a:endParaRPr lang="en-US">
            <a:solidFill>
              <a:schemeClr val="bg2"/>
            </a:solidFill>
          </a:endParaRPr>
        </a:p>
      </dgm:t>
    </dgm:pt>
    <dgm:pt modelId="{A7058E5A-5C03-4574-8AB8-5DCA8E545176}" type="sibTrans" cxnId="{B49A0BCF-26F9-4C92-9C5F-6F0EBA685DDD}">
      <dgm:prSet/>
      <dgm:spPr/>
      <dgm:t>
        <a:bodyPr/>
        <a:lstStyle/>
        <a:p>
          <a:endParaRPr lang="en-US">
            <a:solidFill>
              <a:schemeClr val="bg2"/>
            </a:solidFill>
          </a:endParaRPr>
        </a:p>
      </dgm:t>
    </dgm:pt>
    <dgm:pt modelId="{205502BB-E218-4F43-94ED-38D373921869}">
      <dgm:prSet phldrT="[Text]"/>
      <dgm:spPr/>
      <dgm:t>
        <a:bodyPr/>
        <a:lstStyle/>
        <a:p>
          <a:r>
            <a:rPr lang="en-US" dirty="0">
              <a:solidFill>
                <a:schemeClr val="bg2"/>
              </a:solidFill>
            </a:rPr>
            <a:t>Machine Learning</a:t>
          </a:r>
        </a:p>
      </dgm:t>
    </dgm:pt>
    <dgm:pt modelId="{E43973A5-6F63-4CBC-9CA1-AA1E0C16AAF7}" type="parTrans" cxnId="{8597440F-C7F1-464F-83C3-E22D6643DA1A}">
      <dgm:prSet/>
      <dgm:spPr/>
      <dgm:t>
        <a:bodyPr/>
        <a:lstStyle/>
        <a:p>
          <a:endParaRPr lang="en-US">
            <a:solidFill>
              <a:schemeClr val="bg2"/>
            </a:solidFill>
          </a:endParaRPr>
        </a:p>
      </dgm:t>
    </dgm:pt>
    <dgm:pt modelId="{09A953C8-FBF8-4924-B96E-D12A550857DE}" type="sibTrans" cxnId="{8597440F-C7F1-464F-83C3-E22D6643DA1A}">
      <dgm:prSet/>
      <dgm:spPr/>
      <dgm:t>
        <a:bodyPr/>
        <a:lstStyle/>
        <a:p>
          <a:endParaRPr lang="en-US">
            <a:solidFill>
              <a:schemeClr val="bg2"/>
            </a:solidFill>
          </a:endParaRPr>
        </a:p>
      </dgm:t>
    </dgm:pt>
    <dgm:pt modelId="{2B91DE99-FB3D-40B9-9827-F76B61DF0C13}" type="pres">
      <dgm:prSet presAssocID="{EA313893-4865-4D2A-B411-A9583C447998}" presName="Name0" presStyleCnt="0">
        <dgm:presLayoutVars>
          <dgm:dir/>
          <dgm:animLvl val="lvl"/>
          <dgm:resizeHandles val="exact"/>
        </dgm:presLayoutVars>
      </dgm:prSet>
      <dgm:spPr/>
    </dgm:pt>
    <dgm:pt modelId="{4567989C-4FE6-49AC-A2A7-D9284F6FD9E9}" type="pres">
      <dgm:prSet presAssocID="{AE188517-6F02-4DC7-9EA1-785FA319F063}" presName="linNode" presStyleCnt="0"/>
      <dgm:spPr/>
    </dgm:pt>
    <dgm:pt modelId="{C8FB2B8E-8EB9-462C-A3BE-B343DF2940CF}" type="pres">
      <dgm:prSet presAssocID="{AE188517-6F02-4DC7-9EA1-785FA319F063}" presName="parTx" presStyleLbl="revTx" presStyleIdx="0" presStyleCnt="5">
        <dgm:presLayoutVars>
          <dgm:chMax val="1"/>
          <dgm:bulletEnabled val="1"/>
        </dgm:presLayoutVars>
      </dgm:prSet>
      <dgm:spPr/>
    </dgm:pt>
    <dgm:pt modelId="{08EC183C-AED6-4FF7-A9DF-6208AC571922}" type="pres">
      <dgm:prSet presAssocID="{AE188517-6F02-4DC7-9EA1-785FA319F063}" presName="bracket" presStyleLbl="parChTrans1D1" presStyleIdx="0" presStyleCnt="5"/>
      <dgm:spPr/>
    </dgm:pt>
    <dgm:pt modelId="{4F55B3C6-EC7F-488D-AAAC-8A7393E4380F}" type="pres">
      <dgm:prSet presAssocID="{AE188517-6F02-4DC7-9EA1-785FA319F063}" presName="spH" presStyleCnt="0"/>
      <dgm:spPr/>
    </dgm:pt>
    <dgm:pt modelId="{9175424E-612A-4B72-89CD-0EFDADCFDD1F}" type="pres">
      <dgm:prSet presAssocID="{AE188517-6F02-4DC7-9EA1-785FA319F063}" presName="desTx" presStyleLbl="node1" presStyleIdx="0" presStyleCnt="5">
        <dgm:presLayoutVars>
          <dgm:bulletEnabled val="1"/>
        </dgm:presLayoutVars>
      </dgm:prSet>
      <dgm:spPr/>
    </dgm:pt>
    <dgm:pt modelId="{CEC2B1A3-1726-4A39-94A3-4804FFB8C3F0}" type="pres">
      <dgm:prSet presAssocID="{568BD935-8EC2-4B1C-BF6A-A8560483E10B}" presName="spV" presStyleCnt="0"/>
      <dgm:spPr/>
    </dgm:pt>
    <dgm:pt modelId="{19932F73-1CAF-4C59-8BFA-57C0FED3FFE6}" type="pres">
      <dgm:prSet presAssocID="{B7ABE164-295C-4643-A9AC-4A52A9ED0489}" presName="linNode" presStyleCnt="0"/>
      <dgm:spPr/>
    </dgm:pt>
    <dgm:pt modelId="{82E9A0E0-8D14-4848-9DD2-59E0CDC0AAFD}" type="pres">
      <dgm:prSet presAssocID="{B7ABE164-295C-4643-A9AC-4A52A9ED0489}" presName="parTx" presStyleLbl="revTx" presStyleIdx="1" presStyleCnt="5">
        <dgm:presLayoutVars>
          <dgm:chMax val="1"/>
          <dgm:bulletEnabled val="1"/>
        </dgm:presLayoutVars>
      </dgm:prSet>
      <dgm:spPr/>
    </dgm:pt>
    <dgm:pt modelId="{BC4DC184-0FC8-4B22-8B26-0EC609A78835}" type="pres">
      <dgm:prSet presAssocID="{B7ABE164-295C-4643-A9AC-4A52A9ED0489}" presName="bracket" presStyleLbl="parChTrans1D1" presStyleIdx="1" presStyleCnt="5"/>
      <dgm:spPr/>
    </dgm:pt>
    <dgm:pt modelId="{FBA873B3-9422-4F35-9FBE-7724920B939D}" type="pres">
      <dgm:prSet presAssocID="{B7ABE164-295C-4643-A9AC-4A52A9ED0489}" presName="spH" presStyleCnt="0"/>
      <dgm:spPr/>
    </dgm:pt>
    <dgm:pt modelId="{86E21F88-7726-4B6A-8AA4-50C3FB4AC66D}" type="pres">
      <dgm:prSet presAssocID="{B7ABE164-295C-4643-A9AC-4A52A9ED0489}" presName="desTx" presStyleLbl="node1" presStyleIdx="1" presStyleCnt="5">
        <dgm:presLayoutVars>
          <dgm:bulletEnabled val="1"/>
        </dgm:presLayoutVars>
      </dgm:prSet>
      <dgm:spPr/>
    </dgm:pt>
    <dgm:pt modelId="{2A20A6C4-9D7F-459B-A86F-22BDE260726C}" type="pres">
      <dgm:prSet presAssocID="{E258CD5B-DCF5-4FA1-918A-96BF68D81660}" presName="spV" presStyleCnt="0"/>
      <dgm:spPr/>
    </dgm:pt>
    <dgm:pt modelId="{9B42504F-709C-4C72-B940-6AE7E3D80974}" type="pres">
      <dgm:prSet presAssocID="{83035B10-5B03-4E94-B998-54AE7C044928}" presName="linNode" presStyleCnt="0"/>
      <dgm:spPr/>
    </dgm:pt>
    <dgm:pt modelId="{06464D07-8B60-462A-8EC4-545BAA8C97B1}" type="pres">
      <dgm:prSet presAssocID="{83035B10-5B03-4E94-B998-54AE7C044928}" presName="parTx" presStyleLbl="revTx" presStyleIdx="2" presStyleCnt="5">
        <dgm:presLayoutVars>
          <dgm:chMax val="1"/>
          <dgm:bulletEnabled val="1"/>
        </dgm:presLayoutVars>
      </dgm:prSet>
      <dgm:spPr/>
    </dgm:pt>
    <dgm:pt modelId="{756D71B1-CFF2-4550-9E9D-D836CC5523C0}" type="pres">
      <dgm:prSet presAssocID="{83035B10-5B03-4E94-B998-54AE7C044928}" presName="bracket" presStyleLbl="parChTrans1D1" presStyleIdx="2" presStyleCnt="5"/>
      <dgm:spPr/>
    </dgm:pt>
    <dgm:pt modelId="{600B3877-632C-4D99-BBA2-F4B87710B1A3}" type="pres">
      <dgm:prSet presAssocID="{83035B10-5B03-4E94-B998-54AE7C044928}" presName="spH" presStyleCnt="0"/>
      <dgm:spPr/>
    </dgm:pt>
    <dgm:pt modelId="{603689CA-F9E4-44EC-B527-50FB539B823D}" type="pres">
      <dgm:prSet presAssocID="{83035B10-5B03-4E94-B998-54AE7C044928}" presName="desTx" presStyleLbl="node1" presStyleIdx="2" presStyleCnt="5">
        <dgm:presLayoutVars>
          <dgm:bulletEnabled val="1"/>
        </dgm:presLayoutVars>
      </dgm:prSet>
      <dgm:spPr/>
    </dgm:pt>
    <dgm:pt modelId="{D0322BD2-8077-405F-9EC9-F022003A48AB}" type="pres">
      <dgm:prSet presAssocID="{CCAFAB26-9A3D-4842-B88A-B85DA7E92A54}" presName="spV" presStyleCnt="0"/>
      <dgm:spPr/>
    </dgm:pt>
    <dgm:pt modelId="{CA18E8FC-FA63-43A4-99E8-B3F0AA05797A}" type="pres">
      <dgm:prSet presAssocID="{FAB16A03-BE56-456B-A536-11D2B059B184}" presName="linNode" presStyleCnt="0"/>
      <dgm:spPr/>
    </dgm:pt>
    <dgm:pt modelId="{975FEC36-CD0E-4BA1-9445-37B05FFD96CD}" type="pres">
      <dgm:prSet presAssocID="{FAB16A03-BE56-456B-A536-11D2B059B184}" presName="parTx" presStyleLbl="revTx" presStyleIdx="3" presStyleCnt="5">
        <dgm:presLayoutVars>
          <dgm:chMax val="1"/>
          <dgm:bulletEnabled val="1"/>
        </dgm:presLayoutVars>
      </dgm:prSet>
      <dgm:spPr/>
    </dgm:pt>
    <dgm:pt modelId="{719BA57B-B751-40B6-88AD-FF402F20568B}" type="pres">
      <dgm:prSet presAssocID="{FAB16A03-BE56-456B-A536-11D2B059B184}" presName="bracket" presStyleLbl="parChTrans1D1" presStyleIdx="3" presStyleCnt="5"/>
      <dgm:spPr/>
    </dgm:pt>
    <dgm:pt modelId="{9289F2B8-9F22-44F4-AE69-BDC1722E50CB}" type="pres">
      <dgm:prSet presAssocID="{FAB16A03-BE56-456B-A536-11D2B059B184}" presName="spH" presStyleCnt="0"/>
      <dgm:spPr/>
    </dgm:pt>
    <dgm:pt modelId="{F2B5D16A-6048-4E1D-9634-1D2AF0A2F256}" type="pres">
      <dgm:prSet presAssocID="{FAB16A03-BE56-456B-A536-11D2B059B184}" presName="desTx" presStyleLbl="node1" presStyleIdx="3" presStyleCnt="5">
        <dgm:presLayoutVars>
          <dgm:bulletEnabled val="1"/>
        </dgm:presLayoutVars>
      </dgm:prSet>
      <dgm:spPr/>
    </dgm:pt>
    <dgm:pt modelId="{483EAE36-B7B2-46A2-8BA1-36589AAA1D62}" type="pres">
      <dgm:prSet presAssocID="{F52C13CC-48BB-4B43-924B-37454BDA68A7}" presName="spV" presStyleCnt="0"/>
      <dgm:spPr/>
    </dgm:pt>
    <dgm:pt modelId="{02082B38-B0E7-42AB-937A-8F336CBBE0AC}" type="pres">
      <dgm:prSet presAssocID="{409B9CC3-4843-4F1F-8DB8-96CB6DDF3AA2}" presName="linNode" presStyleCnt="0"/>
      <dgm:spPr/>
    </dgm:pt>
    <dgm:pt modelId="{FD528662-2E78-46C5-AFEC-7596999AE27A}" type="pres">
      <dgm:prSet presAssocID="{409B9CC3-4843-4F1F-8DB8-96CB6DDF3AA2}" presName="parTx" presStyleLbl="revTx" presStyleIdx="4" presStyleCnt="5">
        <dgm:presLayoutVars>
          <dgm:chMax val="1"/>
          <dgm:bulletEnabled val="1"/>
        </dgm:presLayoutVars>
      </dgm:prSet>
      <dgm:spPr/>
    </dgm:pt>
    <dgm:pt modelId="{017728F1-FB8F-480D-960E-335CD7ADAB3C}" type="pres">
      <dgm:prSet presAssocID="{409B9CC3-4843-4F1F-8DB8-96CB6DDF3AA2}" presName="bracket" presStyleLbl="parChTrans1D1" presStyleIdx="4" presStyleCnt="5"/>
      <dgm:spPr/>
    </dgm:pt>
    <dgm:pt modelId="{E6DBF0EA-C16A-4AB0-8F5A-26C345274E5E}" type="pres">
      <dgm:prSet presAssocID="{409B9CC3-4843-4F1F-8DB8-96CB6DDF3AA2}" presName="spH" presStyleCnt="0"/>
      <dgm:spPr/>
    </dgm:pt>
    <dgm:pt modelId="{8201724E-AC5F-494D-BB50-B7D7A454D657}" type="pres">
      <dgm:prSet presAssocID="{409B9CC3-4843-4F1F-8DB8-96CB6DDF3AA2}" presName="desTx" presStyleLbl="node1" presStyleIdx="4" presStyleCnt="5">
        <dgm:presLayoutVars>
          <dgm:bulletEnabled val="1"/>
        </dgm:presLayoutVars>
      </dgm:prSet>
      <dgm:spPr/>
    </dgm:pt>
  </dgm:ptLst>
  <dgm:cxnLst>
    <dgm:cxn modelId="{F5977DCA-FCBA-4F37-ADC2-A8184D8E3430}" srcId="{AE188517-6F02-4DC7-9EA1-785FA319F063}" destId="{E0ED33B9-E057-48E4-9E71-165921651D87}" srcOrd="1" destOrd="0" parTransId="{8F5638B8-B583-4EA8-8527-E5F16E143838}" sibTransId="{51F416F3-006F-4031-AE82-2898447A66EE}"/>
    <dgm:cxn modelId="{B49A0BCF-26F9-4C92-9C5F-6F0EBA685DDD}" srcId="{409B9CC3-4843-4F1F-8DB8-96CB6DDF3AA2}" destId="{8C2B2478-3DF9-4134-955A-49E9307C40B0}" srcOrd="0" destOrd="0" parTransId="{5B180C60-8273-4432-91C5-E4FBCD533558}" sibTransId="{A7058E5A-5C03-4574-8AB8-5DCA8E545176}"/>
    <dgm:cxn modelId="{B3DD820B-3AA4-4A6C-9F64-C25D87901740}" srcId="{EA313893-4865-4D2A-B411-A9583C447998}" destId="{409B9CC3-4843-4F1F-8DB8-96CB6DDF3AA2}" srcOrd="4" destOrd="0" parTransId="{77CCCA81-853E-493E-9B0C-4E6584C3068A}" sibTransId="{836C109C-9A6E-440E-B4AC-6BC1096CC572}"/>
    <dgm:cxn modelId="{DF2F8029-1771-4247-B24D-AF2BCCBCC640}" type="presOf" srcId="{205502BB-E218-4F43-94ED-38D373921869}" destId="{603689CA-F9E4-44EC-B527-50FB539B823D}" srcOrd="0" destOrd="1" presId="urn:diagrams.loki3.com/BracketList"/>
    <dgm:cxn modelId="{CBA447E9-10A8-4CB5-B5CE-0C5A8673E48E}" srcId="{83035B10-5B03-4E94-B998-54AE7C044928}" destId="{BDACD0F7-6180-4057-9453-3688A341F990}" srcOrd="3" destOrd="0" parTransId="{E4F3B442-D426-4A43-9F5D-27BAB10F10CE}" sibTransId="{08AD188E-871E-4AED-AB11-9BCCFB042448}"/>
    <dgm:cxn modelId="{096FE25D-ED43-48A2-ACA8-20A40F77FC31}" srcId="{83035B10-5B03-4E94-B998-54AE7C044928}" destId="{35F0567E-236D-4971-8C0A-709AAD1BC349}" srcOrd="4" destOrd="0" parTransId="{7F62CFBA-4322-4F9F-BCFE-83C4491AC94C}" sibTransId="{F8351DC9-FCD8-42B5-94E0-1FB511B25936}"/>
    <dgm:cxn modelId="{1388CB44-D3BD-4172-A856-4508ADCD1F7B}" srcId="{AE188517-6F02-4DC7-9EA1-785FA319F063}" destId="{2C858D8A-BD5E-4943-AC97-3FD818D142DE}" srcOrd="2" destOrd="0" parTransId="{7AF921C9-184C-4D38-ADA9-B898BB7C86C3}" sibTransId="{FCFEDC75-2A47-4FA0-A695-73D0EBC2EB13}"/>
    <dgm:cxn modelId="{726A266A-96C5-42ED-93FB-3116EF24E56C}" type="presOf" srcId="{FAB16A03-BE56-456B-A536-11D2B059B184}" destId="{975FEC36-CD0E-4BA1-9445-37B05FFD96CD}" srcOrd="0" destOrd="0" presId="urn:diagrams.loki3.com/BracketList"/>
    <dgm:cxn modelId="{6621DB28-19D2-4317-A7D4-C1E229BDD2C3}" srcId="{B7ABE164-295C-4643-A9AC-4A52A9ED0489}" destId="{F29C4E01-C09B-438C-9113-B6E9FF5DFD38}" srcOrd="1" destOrd="0" parTransId="{2AE4FD27-8C8C-45AE-955D-C6687931D935}" sibTransId="{04836762-099A-4108-A61E-F6DA35680CF1}"/>
    <dgm:cxn modelId="{147B58C2-DB15-4ED7-BAAA-B08374A5C799}" srcId="{83035B10-5B03-4E94-B998-54AE7C044928}" destId="{50C37763-24F8-4AA8-A32B-9F9CA6D119D6}" srcOrd="0" destOrd="0" parTransId="{F0D5E2E7-679F-4720-9577-5CD05DCDE746}" sibTransId="{49958AA6-4ED7-42C4-90F9-E8289337C9E3}"/>
    <dgm:cxn modelId="{3F672BA3-6B08-4E41-B0B1-EE48C70A6F7D}" type="presOf" srcId="{E0ED33B9-E057-48E4-9E71-165921651D87}" destId="{9175424E-612A-4B72-89CD-0EFDADCFDD1F}" srcOrd="0" destOrd="1" presId="urn:diagrams.loki3.com/BracketList"/>
    <dgm:cxn modelId="{11E28022-DADB-4978-9EF7-42B3F338CC6C}" type="presOf" srcId="{AE3639C6-8C43-4F97-BE23-F9306E299CF9}" destId="{86E21F88-7726-4B6A-8AA4-50C3FB4AC66D}" srcOrd="0" destOrd="0" presId="urn:diagrams.loki3.com/BracketList"/>
    <dgm:cxn modelId="{A1274A7F-CF88-49BE-AD7B-B72D81B5E439}" type="presOf" srcId="{35F0567E-236D-4971-8C0A-709AAD1BC349}" destId="{603689CA-F9E4-44EC-B527-50FB539B823D}" srcOrd="0" destOrd="4" presId="urn:diagrams.loki3.com/BracketList"/>
    <dgm:cxn modelId="{D55887DD-0AA0-4CF4-B6DC-656DD41FC027}" type="presOf" srcId="{BDACD0F7-6180-4057-9453-3688A341F990}" destId="{603689CA-F9E4-44EC-B527-50FB539B823D}" srcOrd="0" destOrd="3" presId="urn:diagrams.loki3.com/BracketList"/>
    <dgm:cxn modelId="{8C5358D7-12B8-4F5D-B86E-CCC731DF2ED5}" type="presOf" srcId="{409B9CC3-4843-4F1F-8DB8-96CB6DDF3AA2}" destId="{FD528662-2E78-46C5-AFEC-7596999AE27A}" srcOrd="0" destOrd="0" presId="urn:diagrams.loki3.com/BracketList"/>
    <dgm:cxn modelId="{34C39845-C590-493A-877C-951628E8E8F0}" type="presOf" srcId="{83035B10-5B03-4E94-B998-54AE7C044928}" destId="{06464D07-8B60-462A-8EC4-545BAA8C97B1}" srcOrd="0" destOrd="0" presId="urn:diagrams.loki3.com/BracketList"/>
    <dgm:cxn modelId="{73CC5835-AA42-457E-A12B-17481BEF9838}" type="presOf" srcId="{2C858D8A-BD5E-4943-AC97-3FD818D142DE}" destId="{9175424E-612A-4B72-89CD-0EFDADCFDD1F}" srcOrd="0" destOrd="2" presId="urn:diagrams.loki3.com/BracketList"/>
    <dgm:cxn modelId="{05397C05-3613-4ED9-957F-64F627A094DF}" type="presOf" srcId="{E676A21A-338A-453B-AAD8-AE1E2984352F}" destId="{86E21F88-7726-4B6A-8AA4-50C3FB4AC66D}" srcOrd="0" destOrd="2" presId="urn:diagrams.loki3.com/BracketList"/>
    <dgm:cxn modelId="{0DFFAD90-2F9A-46A3-89E6-68A064766737}" srcId="{FAB16A03-BE56-456B-A536-11D2B059B184}" destId="{715ABCDD-7748-47FB-9152-0DE37D243758}" srcOrd="1" destOrd="0" parTransId="{A4CDED56-308B-497B-BDAA-89BF5C12FE1C}" sibTransId="{60C13AFB-01B2-443D-B8DC-431B4AE659EC}"/>
    <dgm:cxn modelId="{67EF5EE5-3804-4D77-A770-4862443CBA60}" type="presOf" srcId="{8C2B2478-3DF9-4134-955A-49E9307C40B0}" destId="{8201724E-AC5F-494D-BB50-B7D7A454D657}" srcOrd="0" destOrd="0" presId="urn:diagrams.loki3.com/BracketList"/>
    <dgm:cxn modelId="{90332A73-B2D0-48BB-8BEC-2F446E08968F}" srcId="{B7ABE164-295C-4643-A9AC-4A52A9ED0489}" destId="{5C0E0F60-874D-4767-AE2F-74FB881F036A}" srcOrd="3" destOrd="0" parTransId="{F7E90F27-6C0A-42E0-AF46-1B02D03EFEE8}" sibTransId="{4382FA18-74BA-4683-8DEF-EA290B0298B3}"/>
    <dgm:cxn modelId="{FC23BA64-5B04-4EF8-9326-D5B528E0ACB8}" srcId="{B7ABE164-295C-4643-A9AC-4A52A9ED0489}" destId="{AE3639C6-8C43-4F97-BE23-F9306E299CF9}" srcOrd="0" destOrd="0" parTransId="{1CDD6596-67E1-4C59-93B1-01CBD19A6B8E}" sibTransId="{B586966D-EDF9-4827-9CA3-63AB3D2E71A7}"/>
    <dgm:cxn modelId="{601D92B6-4F88-4704-8384-4B4737DC3EC7}" type="presOf" srcId="{F2465E65-C3E0-423D-B60A-CBBB12166DD6}" destId="{603689CA-F9E4-44EC-B527-50FB539B823D}" srcOrd="0" destOrd="5" presId="urn:diagrams.loki3.com/BracketList"/>
    <dgm:cxn modelId="{079F09CF-DCE9-434C-8F2E-1D1CEF9AE618}" srcId="{EA313893-4865-4D2A-B411-A9583C447998}" destId="{83035B10-5B03-4E94-B998-54AE7C044928}" srcOrd="2" destOrd="0" parTransId="{29EAADE1-28CA-4B2F-9D08-E28BE3C336C9}" sibTransId="{CCAFAB26-9A3D-4842-B88A-B85DA7E92A54}"/>
    <dgm:cxn modelId="{9272B7FC-378B-4B83-9588-83966691943A}" type="presOf" srcId="{32CACD8F-92CC-4EB0-82A5-ED325E9C0DCF}" destId="{603689CA-F9E4-44EC-B527-50FB539B823D}" srcOrd="0" destOrd="2" presId="urn:diagrams.loki3.com/BracketList"/>
    <dgm:cxn modelId="{71A2D341-AA26-4666-9932-B4140F5EF1FE}" srcId="{EA313893-4865-4D2A-B411-A9583C447998}" destId="{FAB16A03-BE56-456B-A536-11D2B059B184}" srcOrd="3" destOrd="0" parTransId="{E696F496-5F4D-42CD-9F72-E43FD3C8193B}" sibTransId="{F52C13CC-48BB-4B43-924B-37454BDA68A7}"/>
    <dgm:cxn modelId="{24E599A1-6729-4099-9255-88D181B968CF}" srcId="{EA313893-4865-4D2A-B411-A9583C447998}" destId="{AE188517-6F02-4DC7-9EA1-785FA319F063}" srcOrd="0" destOrd="0" parTransId="{74848A57-88CA-4171-BA55-469D8EB40C4E}" sibTransId="{568BD935-8EC2-4B1C-BF6A-A8560483E10B}"/>
    <dgm:cxn modelId="{1B885F82-B84C-4695-AECA-80418A5B7E71}" type="presOf" srcId="{EA313893-4865-4D2A-B411-A9583C447998}" destId="{2B91DE99-FB3D-40B9-9827-F76B61DF0C13}" srcOrd="0" destOrd="0" presId="urn:diagrams.loki3.com/BracketList"/>
    <dgm:cxn modelId="{6DD99C19-56AA-4709-A58E-46408FE3988F}" type="presOf" srcId="{B7ABE164-295C-4643-A9AC-4A52A9ED0489}" destId="{82E9A0E0-8D14-4848-9DD2-59E0CDC0AAFD}" srcOrd="0" destOrd="0" presId="urn:diagrams.loki3.com/BracketList"/>
    <dgm:cxn modelId="{1CD85CE6-891A-4559-8C6A-B2B8D10777A3}" srcId="{AE188517-6F02-4DC7-9EA1-785FA319F063}" destId="{C435CE00-F12B-4E1E-88D5-230CB3206998}" srcOrd="0" destOrd="0" parTransId="{F9EB0DCC-9309-46BE-A5F1-946925EF213F}" sibTransId="{0CEF2004-E424-4306-81CF-77EC267D4144}"/>
    <dgm:cxn modelId="{6F44A232-4FBE-4A74-8103-CA7CA054FD2C}" type="presOf" srcId="{DAB3F281-7B4F-49EC-8DF2-6797D69BDC56}" destId="{F2B5D16A-6048-4E1D-9634-1D2AF0A2F256}" srcOrd="0" destOrd="0" presId="urn:diagrams.loki3.com/BracketList"/>
    <dgm:cxn modelId="{0376D2BA-EE8B-4769-BC24-CC367BEE684B}" srcId="{83035B10-5B03-4E94-B998-54AE7C044928}" destId="{32CACD8F-92CC-4EB0-82A5-ED325E9C0DCF}" srcOrd="2" destOrd="0" parTransId="{A21F767D-FDA7-4106-99A9-F43109D327CE}" sibTransId="{D9DF8C18-8AD5-4792-BADC-2960152A17B4}"/>
    <dgm:cxn modelId="{01514636-B3E4-40B9-BA91-B1B09337B347}" type="presOf" srcId="{F29C4E01-C09B-438C-9113-B6E9FF5DFD38}" destId="{86E21F88-7726-4B6A-8AA4-50C3FB4AC66D}" srcOrd="0" destOrd="1" presId="urn:diagrams.loki3.com/BracketList"/>
    <dgm:cxn modelId="{E415D443-6379-4CD8-AB97-3FE6FD0F4592}" type="presOf" srcId="{715ABCDD-7748-47FB-9152-0DE37D243758}" destId="{F2B5D16A-6048-4E1D-9634-1D2AF0A2F256}" srcOrd="0" destOrd="1" presId="urn:diagrams.loki3.com/BracketList"/>
    <dgm:cxn modelId="{6DDA035E-790C-4A1F-AE26-24F19A00AF4A}" type="presOf" srcId="{50C37763-24F8-4AA8-A32B-9F9CA6D119D6}" destId="{603689CA-F9E4-44EC-B527-50FB539B823D}" srcOrd="0" destOrd="0" presId="urn:diagrams.loki3.com/BracketList"/>
    <dgm:cxn modelId="{F94D4C84-D729-4065-B367-BAFC045EF498}" srcId="{FAB16A03-BE56-456B-A536-11D2B059B184}" destId="{DAB3F281-7B4F-49EC-8DF2-6797D69BDC56}" srcOrd="0" destOrd="0" parTransId="{6F984231-54E7-4CD8-B215-1F4C16DFC2F6}" sibTransId="{C69C4E7A-EC62-4329-8F2E-1F4E0F7537C2}"/>
    <dgm:cxn modelId="{EDADB58C-AA26-476F-93FF-0704938DA538}" srcId="{83035B10-5B03-4E94-B998-54AE7C044928}" destId="{F2465E65-C3E0-423D-B60A-CBBB12166DD6}" srcOrd="5" destOrd="0" parTransId="{D8845806-1D9D-4617-BBFA-FEA4939FF747}" sibTransId="{D6A1219B-E8CC-45FE-9E0F-99D20A856F7B}"/>
    <dgm:cxn modelId="{0D5E2526-C15C-40F5-B9D1-48E2D92EC504}" type="presOf" srcId="{C435CE00-F12B-4E1E-88D5-230CB3206998}" destId="{9175424E-612A-4B72-89CD-0EFDADCFDD1F}" srcOrd="0" destOrd="0" presId="urn:diagrams.loki3.com/BracketList"/>
    <dgm:cxn modelId="{8597440F-C7F1-464F-83C3-E22D6643DA1A}" srcId="{83035B10-5B03-4E94-B998-54AE7C044928}" destId="{205502BB-E218-4F43-94ED-38D373921869}" srcOrd="1" destOrd="0" parTransId="{E43973A5-6F63-4CBC-9CA1-AA1E0C16AAF7}" sibTransId="{09A953C8-FBF8-4924-B96E-D12A550857DE}"/>
    <dgm:cxn modelId="{F0748B1E-69F6-4D72-AC7C-1FCD73A7DC1C}" srcId="{EA313893-4865-4D2A-B411-A9583C447998}" destId="{B7ABE164-295C-4643-A9AC-4A52A9ED0489}" srcOrd="1" destOrd="0" parTransId="{D7B9EDA9-31A9-4C9B-BACF-788F74E16796}" sibTransId="{E258CD5B-DCF5-4FA1-918A-96BF68D81660}"/>
    <dgm:cxn modelId="{04460660-F378-459A-9A2B-E3E0592F3242}" type="presOf" srcId="{5C0E0F60-874D-4767-AE2F-74FB881F036A}" destId="{86E21F88-7726-4B6A-8AA4-50C3FB4AC66D}" srcOrd="0" destOrd="3" presId="urn:diagrams.loki3.com/BracketList"/>
    <dgm:cxn modelId="{EE0BA7E7-C37C-49A0-A211-E21D312230C5}" type="presOf" srcId="{AE188517-6F02-4DC7-9EA1-785FA319F063}" destId="{C8FB2B8E-8EB9-462C-A3BE-B343DF2940CF}" srcOrd="0" destOrd="0" presId="urn:diagrams.loki3.com/BracketList"/>
    <dgm:cxn modelId="{2693BB9E-F2CD-4F85-AA3F-0D8505E9CD15}" srcId="{B7ABE164-295C-4643-A9AC-4A52A9ED0489}" destId="{E676A21A-338A-453B-AAD8-AE1E2984352F}" srcOrd="2" destOrd="0" parTransId="{5E57A9C1-04A6-49D4-AC5A-3AAB86452FC4}" sibTransId="{5A93F642-2A8F-4AA8-91EA-8C5E73BCE0E6}"/>
    <dgm:cxn modelId="{45DEC4BE-09CD-4236-B2DE-3491DD1CDAE7}" type="presParOf" srcId="{2B91DE99-FB3D-40B9-9827-F76B61DF0C13}" destId="{4567989C-4FE6-49AC-A2A7-D9284F6FD9E9}" srcOrd="0" destOrd="0" presId="urn:diagrams.loki3.com/BracketList"/>
    <dgm:cxn modelId="{FD53A306-1A94-4B70-8728-F90BD3C59D61}" type="presParOf" srcId="{4567989C-4FE6-49AC-A2A7-D9284F6FD9E9}" destId="{C8FB2B8E-8EB9-462C-A3BE-B343DF2940CF}" srcOrd="0" destOrd="0" presId="urn:diagrams.loki3.com/BracketList"/>
    <dgm:cxn modelId="{DB2714B7-0F22-42C4-B30D-FB52670835AA}" type="presParOf" srcId="{4567989C-4FE6-49AC-A2A7-D9284F6FD9E9}" destId="{08EC183C-AED6-4FF7-A9DF-6208AC571922}" srcOrd="1" destOrd="0" presId="urn:diagrams.loki3.com/BracketList"/>
    <dgm:cxn modelId="{BE0DD489-1719-4BAA-A118-A81EF249BE41}" type="presParOf" srcId="{4567989C-4FE6-49AC-A2A7-D9284F6FD9E9}" destId="{4F55B3C6-EC7F-488D-AAAC-8A7393E4380F}" srcOrd="2" destOrd="0" presId="urn:diagrams.loki3.com/BracketList"/>
    <dgm:cxn modelId="{3715B69E-396E-4A09-907F-7AB76460B7BE}" type="presParOf" srcId="{4567989C-4FE6-49AC-A2A7-D9284F6FD9E9}" destId="{9175424E-612A-4B72-89CD-0EFDADCFDD1F}" srcOrd="3" destOrd="0" presId="urn:diagrams.loki3.com/BracketList"/>
    <dgm:cxn modelId="{D3EA685A-CBFF-482A-95E7-F39337376F85}" type="presParOf" srcId="{2B91DE99-FB3D-40B9-9827-F76B61DF0C13}" destId="{CEC2B1A3-1726-4A39-94A3-4804FFB8C3F0}" srcOrd="1" destOrd="0" presId="urn:diagrams.loki3.com/BracketList"/>
    <dgm:cxn modelId="{722FE64F-F142-43FC-9BFD-D11B04EE4905}" type="presParOf" srcId="{2B91DE99-FB3D-40B9-9827-F76B61DF0C13}" destId="{19932F73-1CAF-4C59-8BFA-57C0FED3FFE6}" srcOrd="2" destOrd="0" presId="urn:diagrams.loki3.com/BracketList"/>
    <dgm:cxn modelId="{24E1145C-C9D5-484C-A782-5C016771A2F8}" type="presParOf" srcId="{19932F73-1CAF-4C59-8BFA-57C0FED3FFE6}" destId="{82E9A0E0-8D14-4848-9DD2-59E0CDC0AAFD}" srcOrd="0" destOrd="0" presId="urn:diagrams.loki3.com/BracketList"/>
    <dgm:cxn modelId="{33A40846-E684-4F8E-8F19-55F34A825D1B}" type="presParOf" srcId="{19932F73-1CAF-4C59-8BFA-57C0FED3FFE6}" destId="{BC4DC184-0FC8-4B22-8B26-0EC609A78835}" srcOrd="1" destOrd="0" presId="urn:diagrams.loki3.com/BracketList"/>
    <dgm:cxn modelId="{32C857B2-BCAD-4BDF-8E18-657DE9A8B6D2}" type="presParOf" srcId="{19932F73-1CAF-4C59-8BFA-57C0FED3FFE6}" destId="{FBA873B3-9422-4F35-9FBE-7724920B939D}" srcOrd="2" destOrd="0" presId="urn:diagrams.loki3.com/BracketList"/>
    <dgm:cxn modelId="{B5EB4D19-6502-48CC-A07C-BA044A822343}" type="presParOf" srcId="{19932F73-1CAF-4C59-8BFA-57C0FED3FFE6}" destId="{86E21F88-7726-4B6A-8AA4-50C3FB4AC66D}" srcOrd="3" destOrd="0" presId="urn:diagrams.loki3.com/BracketList"/>
    <dgm:cxn modelId="{C9B43430-FECE-4804-BA5F-058620F5DB74}" type="presParOf" srcId="{2B91DE99-FB3D-40B9-9827-F76B61DF0C13}" destId="{2A20A6C4-9D7F-459B-A86F-22BDE260726C}" srcOrd="3" destOrd="0" presId="urn:diagrams.loki3.com/BracketList"/>
    <dgm:cxn modelId="{7CD42F52-4700-4288-AC7A-FA575930E4AD}" type="presParOf" srcId="{2B91DE99-FB3D-40B9-9827-F76B61DF0C13}" destId="{9B42504F-709C-4C72-B940-6AE7E3D80974}" srcOrd="4" destOrd="0" presId="urn:diagrams.loki3.com/BracketList"/>
    <dgm:cxn modelId="{5DFF5123-21BE-430A-9181-DE44A64222A3}" type="presParOf" srcId="{9B42504F-709C-4C72-B940-6AE7E3D80974}" destId="{06464D07-8B60-462A-8EC4-545BAA8C97B1}" srcOrd="0" destOrd="0" presId="urn:diagrams.loki3.com/BracketList"/>
    <dgm:cxn modelId="{6EF4960F-7F29-4FB3-91CA-8D9F2F169435}" type="presParOf" srcId="{9B42504F-709C-4C72-B940-6AE7E3D80974}" destId="{756D71B1-CFF2-4550-9E9D-D836CC5523C0}" srcOrd="1" destOrd="0" presId="urn:diagrams.loki3.com/BracketList"/>
    <dgm:cxn modelId="{0FF8A310-2F33-4725-9EE0-1C5C39DF8708}" type="presParOf" srcId="{9B42504F-709C-4C72-B940-6AE7E3D80974}" destId="{600B3877-632C-4D99-BBA2-F4B87710B1A3}" srcOrd="2" destOrd="0" presId="urn:diagrams.loki3.com/BracketList"/>
    <dgm:cxn modelId="{C628FE04-D58F-4DEA-B36E-3F6FCBBC3126}" type="presParOf" srcId="{9B42504F-709C-4C72-B940-6AE7E3D80974}" destId="{603689CA-F9E4-44EC-B527-50FB539B823D}" srcOrd="3" destOrd="0" presId="urn:diagrams.loki3.com/BracketList"/>
    <dgm:cxn modelId="{C23D5235-829D-4F37-A987-E320BBC5F059}" type="presParOf" srcId="{2B91DE99-FB3D-40B9-9827-F76B61DF0C13}" destId="{D0322BD2-8077-405F-9EC9-F022003A48AB}" srcOrd="5" destOrd="0" presId="urn:diagrams.loki3.com/BracketList"/>
    <dgm:cxn modelId="{ADF43005-E894-42AC-AF31-FEE0C135C087}" type="presParOf" srcId="{2B91DE99-FB3D-40B9-9827-F76B61DF0C13}" destId="{CA18E8FC-FA63-43A4-99E8-B3F0AA05797A}" srcOrd="6" destOrd="0" presId="urn:diagrams.loki3.com/BracketList"/>
    <dgm:cxn modelId="{0351F6C6-7124-448D-A372-912F17B4A9AE}" type="presParOf" srcId="{CA18E8FC-FA63-43A4-99E8-B3F0AA05797A}" destId="{975FEC36-CD0E-4BA1-9445-37B05FFD96CD}" srcOrd="0" destOrd="0" presId="urn:diagrams.loki3.com/BracketList"/>
    <dgm:cxn modelId="{B80B2DAA-0068-4D49-A88E-2F3E1DC9F787}" type="presParOf" srcId="{CA18E8FC-FA63-43A4-99E8-B3F0AA05797A}" destId="{719BA57B-B751-40B6-88AD-FF402F20568B}" srcOrd="1" destOrd="0" presId="urn:diagrams.loki3.com/BracketList"/>
    <dgm:cxn modelId="{B305F177-A3AA-4EB8-AC7E-2D941920BF0B}" type="presParOf" srcId="{CA18E8FC-FA63-43A4-99E8-B3F0AA05797A}" destId="{9289F2B8-9F22-44F4-AE69-BDC1722E50CB}" srcOrd="2" destOrd="0" presId="urn:diagrams.loki3.com/BracketList"/>
    <dgm:cxn modelId="{6C5B9AE6-9B23-49DA-BE8F-F26CB1D3939E}" type="presParOf" srcId="{CA18E8FC-FA63-43A4-99E8-B3F0AA05797A}" destId="{F2B5D16A-6048-4E1D-9634-1D2AF0A2F256}" srcOrd="3" destOrd="0" presId="urn:diagrams.loki3.com/BracketList"/>
    <dgm:cxn modelId="{6948F0C7-BCD3-4FC1-A6C4-727F9F085F2B}" type="presParOf" srcId="{2B91DE99-FB3D-40B9-9827-F76B61DF0C13}" destId="{483EAE36-B7B2-46A2-8BA1-36589AAA1D62}" srcOrd="7" destOrd="0" presId="urn:diagrams.loki3.com/BracketList"/>
    <dgm:cxn modelId="{22F2A3C6-6F61-40DD-BA88-E0D632612853}" type="presParOf" srcId="{2B91DE99-FB3D-40B9-9827-F76B61DF0C13}" destId="{02082B38-B0E7-42AB-937A-8F336CBBE0AC}" srcOrd="8" destOrd="0" presId="urn:diagrams.loki3.com/BracketList"/>
    <dgm:cxn modelId="{21C0474B-6F24-4D28-8BD2-593FCB37B8B8}" type="presParOf" srcId="{02082B38-B0E7-42AB-937A-8F336CBBE0AC}" destId="{FD528662-2E78-46C5-AFEC-7596999AE27A}" srcOrd="0" destOrd="0" presId="urn:diagrams.loki3.com/BracketList"/>
    <dgm:cxn modelId="{F1E700AF-31D8-49BD-9968-03D649EAB1DA}" type="presParOf" srcId="{02082B38-B0E7-42AB-937A-8F336CBBE0AC}" destId="{017728F1-FB8F-480D-960E-335CD7ADAB3C}" srcOrd="1" destOrd="0" presId="urn:diagrams.loki3.com/BracketList"/>
    <dgm:cxn modelId="{98048B2A-6F7C-4445-8D74-BDFF0AAA4401}" type="presParOf" srcId="{02082B38-B0E7-42AB-937A-8F336CBBE0AC}" destId="{E6DBF0EA-C16A-4AB0-8F5A-26C345274E5E}" srcOrd="2" destOrd="0" presId="urn:diagrams.loki3.com/BracketList"/>
    <dgm:cxn modelId="{0671BCB3-0934-4472-8C41-37DD429A6287}" type="presParOf" srcId="{02082B38-B0E7-42AB-937A-8F336CBBE0AC}" destId="{8201724E-AC5F-494D-BB50-B7D7A454D657}"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86B76B-4D25-48D0-9D7B-39A830F7D6BC}" type="doc">
      <dgm:prSet loTypeId="urn:microsoft.com/office/officeart/2005/8/layout/bList2" loCatId="list" qsTypeId="urn:microsoft.com/office/officeart/2005/8/quickstyle/simple1" qsCatId="simple" csTypeId="urn:microsoft.com/office/officeart/2005/8/colors/accent4_1" csCatId="accent4" phldr="1"/>
      <dgm:spPr/>
    </dgm:pt>
    <dgm:pt modelId="{FD07E91C-7046-43AA-B707-9B569F93A4ED}">
      <dgm:prSet phldrT="[Text]" custT="1"/>
      <dgm:spPr/>
      <dgm:t>
        <a:bodyPr/>
        <a:lstStyle/>
        <a:p>
          <a:r>
            <a:rPr lang="en-US" sz="2200" b="0" dirty="0"/>
            <a:t>Deployment</a:t>
          </a:r>
        </a:p>
      </dgm:t>
    </dgm:pt>
    <dgm:pt modelId="{259B1B7D-FCFD-4A90-946C-6BDA3837307F}" type="parTrans" cxnId="{06A1BA16-A715-4CF5-9482-F7C9CA81076D}">
      <dgm:prSet/>
      <dgm:spPr/>
      <dgm:t>
        <a:bodyPr/>
        <a:lstStyle/>
        <a:p>
          <a:endParaRPr lang="en-US"/>
        </a:p>
      </dgm:t>
    </dgm:pt>
    <dgm:pt modelId="{E412A020-3511-4A7A-8663-0AFBEDD8CBD9}" type="sibTrans" cxnId="{06A1BA16-A715-4CF5-9482-F7C9CA81076D}">
      <dgm:prSet/>
      <dgm:spPr/>
      <dgm:t>
        <a:bodyPr/>
        <a:lstStyle/>
        <a:p>
          <a:endParaRPr lang="en-US"/>
        </a:p>
      </dgm:t>
    </dgm:pt>
    <dgm:pt modelId="{BB06A51A-E5C3-4815-9A8A-26A9C315F2C9}">
      <dgm:prSet phldrT="[Text]" custT="1"/>
      <dgm:spPr/>
      <dgm:t>
        <a:bodyPr/>
        <a:lstStyle/>
        <a:p>
          <a:r>
            <a:rPr lang="en-US" sz="2400" b="0" dirty="0"/>
            <a:t>Tooling</a:t>
          </a:r>
          <a:r>
            <a:rPr lang="en-US" sz="1800" b="0" dirty="0"/>
            <a:t> </a:t>
          </a:r>
        </a:p>
      </dgm:t>
    </dgm:pt>
    <dgm:pt modelId="{3B1A6EF0-EDC6-4F66-8B33-1341E176D8C1}" type="parTrans" cxnId="{61A15875-801D-4922-B416-70F4FFAD4EA5}">
      <dgm:prSet/>
      <dgm:spPr/>
      <dgm:t>
        <a:bodyPr/>
        <a:lstStyle/>
        <a:p>
          <a:endParaRPr lang="en-US"/>
        </a:p>
      </dgm:t>
    </dgm:pt>
    <dgm:pt modelId="{9F92ED19-1724-43E6-95B0-EF6C9BED8AE0}" type="sibTrans" cxnId="{61A15875-801D-4922-B416-70F4FFAD4EA5}">
      <dgm:prSet/>
      <dgm:spPr/>
      <dgm:t>
        <a:bodyPr/>
        <a:lstStyle/>
        <a:p>
          <a:endParaRPr lang="en-US"/>
        </a:p>
      </dgm:t>
    </dgm:pt>
    <dgm:pt modelId="{ADFEDC73-2B2E-43C0-AD58-725D1DCF174E}">
      <dgm:prSet phldrT="[Text]" custT="1"/>
      <dgm:spPr/>
      <dgm:t>
        <a:bodyPr/>
        <a:lstStyle/>
        <a:p>
          <a:r>
            <a:rPr lang="en-US" sz="2000" b="0"/>
            <a:t>Facilities and Regions</a:t>
          </a:r>
          <a:endParaRPr lang="en-US" sz="2000" b="0" dirty="0"/>
        </a:p>
      </dgm:t>
    </dgm:pt>
    <dgm:pt modelId="{49E9D818-2678-4347-B551-422D01E8C3E3}" type="parTrans" cxnId="{6CB8F1F9-9E69-4E00-B8C0-9A547B0570E1}">
      <dgm:prSet/>
      <dgm:spPr/>
      <dgm:t>
        <a:bodyPr/>
        <a:lstStyle/>
        <a:p>
          <a:endParaRPr lang="en-US"/>
        </a:p>
      </dgm:t>
    </dgm:pt>
    <dgm:pt modelId="{6A8ADEC0-2A0D-4067-9DA1-C9A0DDF26CEA}" type="sibTrans" cxnId="{6CB8F1F9-9E69-4E00-B8C0-9A547B0570E1}">
      <dgm:prSet/>
      <dgm:spPr/>
      <dgm:t>
        <a:bodyPr/>
        <a:lstStyle/>
        <a:p>
          <a:endParaRPr lang="en-US"/>
        </a:p>
      </dgm:t>
    </dgm:pt>
    <dgm:pt modelId="{839741EB-AF70-4F04-8CE1-CB6A354BDA2D}">
      <dgm:prSet phldrT="[Text]" custT="1"/>
      <dgm:spPr/>
      <dgm:t>
        <a:bodyPr/>
        <a:lstStyle/>
        <a:p>
          <a:r>
            <a:rPr lang="en-US" sz="2000" b="0"/>
            <a:t>Resource Grouping</a:t>
          </a:r>
          <a:endParaRPr lang="en-US" sz="2000" b="0" dirty="0"/>
        </a:p>
      </dgm:t>
    </dgm:pt>
    <dgm:pt modelId="{01DE0FEF-9F58-4FED-835A-FCF288F7D0C3}" type="parTrans" cxnId="{EC0D32F2-F017-4128-A51A-1F706151257D}">
      <dgm:prSet/>
      <dgm:spPr/>
      <dgm:t>
        <a:bodyPr/>
        <a:lstStyle/>
        <a:p>
          <a:endParaRPr lang="en-US"/>
        </a:p>
      </dgm:t>
    </dgm:pt>
    <dgm:pt modelId="{D6544E59-53C7-4362-82D3-269E2EFD0C4B}" type="sibTrans" cxnId="{EC0D32F2-F017-4128-A51A-1F706151257D}">
      <dgm:prSet/>
      <dgm:spPr/>
      <dgm:t>
        <a:bodyPr/>
        <a:lstStyle/>
        <a:p>
          <a:endParaRPr lang="en-US"/>
        </a:p>
      </dgm:t>
    </dgm:pt>
    <dgm:pt modelId="{7D7BEADE-5062-48DE-94DE-BDA19850E310}">
      <dgm:prSet phldrT="[Text]" custT="1"/>
      <dgm:spPr/>
      <dgm:t>
        <a:bodyPr/>
        <a:lstStyle/>
        <a:p>
          <a:r>
            <a:rPr lang="en-US" sz="2400"/>
            <a:t>Safety</a:t>
          </a:r>
          <a:endParaRPr lang="en-US" sz="1600" dirty="0"/>
        </a:p>
      </dgm:t>
    </dgm:pt>
    <dgm:pt modelId="{B0775E2E-0E0A-416F-990E-D6226B6F5F79}" type="parTrans" cxnId="{48899838-E1AB-49ED-BA6B-A42210AFE78E}">
      <dgm:prSet/>
      <dgm:spPr/>
      <dgm:t>
        <a:bodyPr/>
        <a:lstStyle/>
        <a:p>
          <a:endParaRPr lang="en-US"/>
        </a:p>
      </dgm:t>
    </dgm:pt>
    <dgm:pt modelId="{3AEB83EA-4798-41AA-9117-F3038C37D71B}" type="sibTrans" cxnId="{48899838-E1AB-49ED-BA6B-A42210AFE78E}">
      <dgm:prSet/>
      <dgm:spPr/>
      <dgm:t>
        <a:bodyPr/>
        <a:lstStyle/>
        <a:p>
          <a:endParaRPr lang="en-US"/>
        </a:p>
      </dgm:t>
    </dgm:pt>
    <dgm:pt modelId="{CA1FB632-7D23-4C74-8661-3F621065FC5B}">
      <dgm:prSet phldrT="[Text]" custT="1"/>
      <dgm:spPr/>
      <dgm:t>
        <a:bodyPr/>
        <a:lstStyle/>
        <a:p>
          <a:r>
            <a:rPr lang="en-US" sz="2000"/>
            <a:t>Auditing and Reporting</a:t>
          </a:r>
          <a:endParaRPr lang="en-US" sz="2000" dirty="0"/>
        </a:p>
      </dgm:t>
    </dgm:pt>
    <dgm:pt modelId="{70B2F1C5-916C-44CA-90E1-7FEB2BAB3949}" type="parTrans" cxnId="{C33BDC2A-EC9B-4FE8-9B7A-01D07FC85B94}">
      <dgm:prSet/>
      <dgm:spPr/>
      <dgm:t>
        <a:bodyPr/>
        <a:lstStyle/>
        <a:p>
          <a:endParaRPr lang="en-US"/>
        </a:p>
      </dgm:t>
    </dgm:pt>
    <dgm:pt modelId="{E72DA594-5EF6-49EF-B7A8-761A72DFC525}" type="sibTrans" cxnId="{C33BDC2A-EC9B-4FE8-9B7A-01D07FC85B94}">
      <dgm:prSet/>
      <dgm:spPr/>
      <dgm:t>
        <a:bodyPr/>
        <a:lstStyle/>
        <a:p>
          <a:endParaRPr lang="en-US"/>
        </a:p>
      </dgm:t>
    </dgm:pt>
    <dgm:pt modelId="{1721E8E1-C089-4FFE-BBEE-283977BBB4E7}">
      <dgm:prSet phldrT="[Text]" custT="1"/>
      <dgm:spPr/>
      <dgm:t>
        <a:bodyPr/>
        <a:lstStyle/>
        <a:p>
          <a:r>
            <a:rPr lang="en-US" sz="1800" dirty="0"/>
            <a:t>Troubleshooting</a:t>
          </a:r>
        </a:p>
      </dgm:t>
    </dgm:pt>
    <dgm:pt modelId="{E8DDFD25-30B0-4F9A-9E7A-77729F0393E6}" type="parTrans" cxnId="{C28C3509-00A2-4FE5-AE23-B4E65A97FC62}">
      <dgm:prSet/>
      <dgm:spPr/>
      <dgm:t>
        <a:bodyPr/>
        <a:lstStyle/>
        <a:p>
          <a:endParaRPr lang="en-US"/>
        </a:p>
      </dgm:t>
    </dgm:pt>
    <dgm:pt modelId="{BBE17935-87EF-4663-BB5D-FF67800B3EDD}" type="sibTrans" cxnId="{C28C3509-00A2-4FE5-AE23-B4E65A97FC62}">
      <dgm:prSet/>
      <dgm:spPr/>
      <dgm:t>
        <a:bodyPr/>
        <a:lstStyle/>
        <a:p>
          <a:endParaRPr lang="en-US"/>
        </a:p>
      </dgm:t>
    </dgm:pt>
    <dgm:pt modelId="{5A40D569-A2CA-4DC5-8096-EB57FC79964E}">
      <dgm:prSet phldrT="[Text]"/>
      <dgm:spPr/>
      <dgm:t>
        <a:bodyPr/>
        <a:lstStyle/>
        <a:p>
          <a:r>
            <a:rPr lang="en-US" dirty="0"/>
            <a:t>Service creation and setup</a:t>
          </a:r>
        </a:p>
      </dgm:t>
    </dgm:pt>
    <dgm:pt modelId="{148A1BAE-D94C-4F65-8937-B26F380FCE9C}" type="parTrans" cxnId="{24F3CD28-0D20-49AC-BCD1-8FC6900ACB49}">
      <dgm:prSet/>
      <dgm:spPr/>
      <dgm:t>
        <a:bodyPr/>
        <a:lstStyle/>
        <a:p>
          <a:endParaRPr lang="en-US"/>
        </a:p>
      </dgm:t>
    </dgm:pt>
    <dgm:pt modelId="{27A97A85-62CE-4DC3-92D4-63A5935C3A59}" type="sibTrans" cxnId="{24F3CD28-0D20-49AC-BCD1-8FC6900ACB49}">
      <dgm:prSet/>
      <dgm:spPr/>
      <dgm:t>
        <a:bodyPr/>
        <a:lstStyle/>
        <a:p>
          <a:endParaRPr lang="en-US"/>
        </a:p>
      </dgm:t>
    </dgm:pt>
    <dgm:pt modelId="{3C0E2922-E9B9-40C8-A811-8CEEE3303084}">
      <dgm:prSet phldrT="[Text]"/>
      <dgm:spPr/>
      <dgm:t>
        <a:bodyPr/>
        <a:lstStyle/>
        <a:p>
          <a:r>
            <a:rPr lang="en-US"/>
            <a:t>Account security</a:t>
          </a:r>
          <a:endParaRPr lang="en-US" dirty="0"/>
        </a:p>
      </dgm:t>
    </dgm:pt>
    <dgm:pt modelId="{660AA7A1-3C51-4092-9406-183C6A636C90}" type="parTrans" cxnId="{8FB0A48B-5D26-4FDD-BC7E-6E12DCD81551}">
      <dgm:prSet/>
      <dgm:spPr/>
      <dgm:t>
        <a:bodyPr/>
        <a:lstStyle/>
        <a:p>
          <a:endParaRPr lang="en-US"/>
        </a:p>
      </dgm:t>
    </dgm:pt>
    <dgm:pt modelId="{A8915ADB-DF8A-4F42-A3DC-E28A17AECE58}" type="sibTrans" cxnId="{8FB0A48B-5D26-4FDD-BC7E-6E12DCD81551}">
      <dgm:prSet/>
      <dgm:spPr/>
      <dgm:t>
        <a:bodyPr/>
        <a:lstStyle/>
        <a:p>
          <a:endParaRPr lang="en-US"/>
        </a:p>
      </dgm:t>
    </dgm:pt>
    <dgm:pt modelId="{C70DC36B-8303-4652-8BF1-0D84A29FCFED}">
      <dgm:prSet phldrT="[Text]"/>
      <dgm:spPr/>
      <dgm:t>
        <a:bodyPr/>
        <a:lstStyle/>
        <a:p>
          <a:r>
            <a:rPr lang="en-US"/>
            <a:t>Cost management</a:t>
          </a:r>
          <a:endParaRPr lang="en-US" dirty="0"/>
        </a:p>
      </dgm:t>
    </dgm:pt>
    <dgm:pt modelId="{9C13C528-66CB-44F5-B93C-45BE5455BA2C}" type="parTrans" cxnId="{A49DC3F5-4B22-41D8-8A11-8D4ED29FC965}">
      <dgm:prSet/>
      <dgm:spPr/>
      <dgm:t>
        <a:bodyPr/>
        <a:lstStyle/>
        <a:p>
          <a:endParaRPr lang="en-US"/>
        </a:p>
      </dgm:t>
    </dgm:pt>
    <dgm:pt modelId="{F2A89874-3374-45FA-B8DF-6F716C7C2BAA}" type="sibTrans" cxnId="{A49DC3F5-4B22-41D8-8A11-8D4ED29FC965}">
      <dgm:prSet/>
      <dgm:spPr/>
      <dgm:t>
        <a:bodyPr/>
        <a:lstStyle/>
        <a:p>
          <a:endParaRPr lang="en-US"/>
        </a:p>
      </dgm:t>
    </dgm:pt>
    <dgm:pt modelId="{0DF4D955-4B58-4192-B96A-5A1EC6A75178}">
      <dgm:prSet phldrT="[Text]"/>
      <dgm:spPr/>
      <dgm:t>
        <a:bodyPr/>
        <a:lstStyle/>
        <a:p>
          <a:r>
            <a:rPr lang="en-US" dirty="0"/>
            <a:t>Monitoring and Management</a:t>
          </a:r>
        </a:p>
      </dgm:t>
    </dgm:pt>
    <dgm:pt modelId="{6D28E786-5991-4282-87DE-C9B35681583F}" type="parTrans" cxnId="{4FD4608A-C73C-4723-9BFA-AFF2EA479741}">
      <dgm:prSet/>
      <dgm:spPr/>
      <dgm:t>
        <a:bodyPr/>
        <a:lstStyle/>
        <a:p>
          <a:endParaRPr lang="en-US"/>
        </a:p>
      </dgm:t>
    </dgm:pt>
    <dgm:pt modelId="{DF161DF0-88C7-4ABB-AD82-F3107949F571}" type="sibTrans" cxnId="{4FD4608A-C73C-4723-9BFA-AFF2EA479741}">
      <dgm:prSet/>
      <dgm:spPr/>
      <dgm:t>
        <a:bodyPr/>
        <a:lstStyle/>
        <a:p>
          <a:endParaRPr lang="en-US"/>
        </a:p>
      </dgm:t>
    </dgm:pt>
    <dgm:pt modelId="{889BFDF4-ED80-4901-A111-25FB979B01BE}">
      <dgm:prSet phldrT="[Text]"/>
      <dgm:spPr/>
      <dgm:t>
        <a:bodyPr/>
        <a:lstStyle/>
        <a:p>
          <a:r>
            <a:rPr lang="en-US" dirty="0"/>
            <a:t>Development</a:t>
          </a:r>
        </a:p>
      </dgm:t>
    </dgm:pt>
    <dgm:pt modelId="{82699BE9-36A0-4364-B27B-092B1CAAF526}" type="parTrans" cxnId="{F74A3914-DAB5-48DC-AA80-0FF44615F51F}">
      <dgm:prSet/>
      <dgm:spPr/>
      <dgm:t>
        <a:bodyPr/>
        <a:lstStyle/>
        <a:p>
          <a:endParaRPr lang="en-US"/>
        </a:p>
      </dgm:t>
    </dgm:pt>
    <dgm:pt modelId="{A9DA566C-6E73-4D9A-9E54-CDED553A92F0}" type="sibTrans" cxnId="{F74A3914-DAB5-48DC-AA80-0FF44615F51F}">
      <dgm:prSet/>
      <dgm:spPr/>
      <dgm:t>
        <a:bodyPr/>
        <a:lstStyle/>
        <a:p>
          <a:endParaRPr lang="en-US"/>
        </a:p>
      </dgm:t>
    </dgm:pt>
    <dgm:pt modelId="{ECBF0E7D-1D53-41E9-B58F-C2DA73CE6F7C}">
      <dgm:prSet phldrT="[Text]"/>
      <dgm:spPr/>
      <dgm:t>
        <a:bodyPr/>
        <a:lstStyle/>
        <a:p>
          <a:r>
            <a:rPr lang="en-US" dirty="0"/>
            <a:t>Automation</a:t>
          </a:r>
        </a:p>
      </dgm:t>
    </dgm:pt>
    <dgm:pt modelId="{DD0442FE-634D-48AA-BCA0-27D254A5E090}" type="parTrans" cxnId="{F39B409A-2A6C-41C4-9A73-B0404677101A}">
      <dgm:prSet/>
      <dgm:spPr/>
      <dgm:t>
        <a:bodyPr/>
        <a:lstStyle/>
        <a:p>
          <a:endParaRPr lang="en-US"/>
        </a:p>
      </dgm:t>
    </dgm:pt>
    <dgm:pt modelId="{29F5F36B-8BD2-4081-9AF4-897933235905}" type="sibTrans" cxnId="{F39B409A-2A6C-41C4-9A73-B0404677101A}">
      <dgm:prSet/>
      <dgm:spPr/>
      <dgm:t>
        <a:bodyPr/>
        <a:lstStyle/>
        <a:p>
          <a:endParaRPr lang="en-US"/>
        </a:p>
      </dgm:t>
    </dgm:pt>
    <dgm:pt modelId="{581246C8-181E-4878-A601-2EC72759FF4F}">
      <dgm:prSet phldrT="[Text]"/>
      <dgm:spPr/>
      <dgm:t>
        <a:bodyPr/>
        <a:lstStyle/>
        <a:p>
          <a:r>
            <a:rPr lang="en-US"/>
            <a:t>Options</a:t>
          </a:r>
          <a:endParaRPr lang="en-US" dirty="0"/>
        </a:p>
      </dgm:t>
    </dgm:pt>
    <dgm:pt modelId="{9F246523-F18C-46DF-BC3A-109F69E5643D}" type="parTrans" cxnId="{A28A5B03-93B4-4E25-83A8-4717663D0BE7}">
      <dgm:prSet/>
      <dgm:spPr/>
      <dgm:t>
        <a:bodyPr/>
        <a:lstStyle/>
        <a:p>
          <a:endParaRPr lang="en-US"/>
        </a:p>
      </dgm:t>
    </dgm:pt>
    <dgm:pt modelId="{B336225B-DA50-4301-A721-DA4E4D604FF3}" type="sibTrans" cxnId="{A28A5B03-93B4-4E25-83A8-4717663D0BE7}">
      <dgm:prSet/>
      <dgm:spPr/>
      <dgm:t>
        <a:bodyPr/>
        <a:lstStyle/>
        <a:p>
          <a:endParaRPr lang="en-US"/>
        </a:p>
      </dgm:t>
    </dgm:pt>
    <dgm:pt modelId="{178528A9-B31D-459D-890B-51C8871663DA}">
      <dgm:prSet phldrT="[Text]"/>
      <dgm:spPr/>
      <dgm:t>
        <a:bodyPr/>
        <a:lstStyle/>
        <a:p>
          <a:r>
            <a:rPr lang="en-US"/>
            <a:t>Optimization</a:t>
          </a:r>
          <a:endParaRPr lang="en-US" dirty="0"/>
        </a:p>
      </dgm:t>
    </dgm:pt>
    <dgm:pt modelId="{986006F1-5FA9-4781-BC78-B3ACFD3BFA71}" type="parTrans" cxnId="{2314E4C2-BDD5-47E1-8E61-E548FCDB938B}">
      <dgm:prSet/>
      <dgm:spPr/>
      <dgm:t>
        <a:bodyPr/>
        <a:lstStyle/>
        <a:p>
          <a:endParaRPr lang="en-US"/>
        </a:p>
      </dgm:t>
    </dgm:pt>
    <dgm:pt modelId="{6849799C-A973-4335-8836-58BA2C641BC4}" type="sibTrans" cxnId="{2314E4C2-BDD5-47E1-8E61-E548FCDB938B}">
      <dgm:prSet/>
      <dgm:spPr/>
      <dgm:t>
        <a:bodyPr/>
        <a:lstStyle/>
        <a:p>
          <a:endParaRPr lang="en-US"/>
        </a:p>
      </dgm:t>
    </dgm:pt>
    <dgm:pt modelId="{F37F02E3-CBA1-4CBE-9B22-A5C4268EF28F}">
      <dgm:prSet phldrT="[Text]"/>
      <dgm:spPr/>
      <dgm:t>
        <a:bodyPr/>
        <a:lstStyle/>
        <a:p>
          <a:r>
            <a:rPr lang="en-US"/>
            <a:t>Regulatory requirements</a:t>
          </a:r>
          <a:endParaRPr lang="en-US" dirty="0"/>
        </a:p>
      </dgm:t>
    </dgm:pt>
    <dgm:pt modelId="{4E44D3AB-4158-43C1-8BBA-4C05832B36E2}" type="parTrans" cxnId="{74091998-69A2-4CAA-9D31-37B080650EBB}">
      <dgm:prSet/>
      <dgm:spPr/>
      <dgm:t>
        <a:bodyPr/>
        <a:lstStyle/>
        <a:p>
          <a:endParaRPr lang="en-US"/>
        </a:p>
      </dgm:t>
    </dgm:pt>
    <dgm:pt modelId="{BB6C094C-874C-445E-800F-176F2A2D773E}" type="sibTrans" cxnId="{74091998-69A2-4CAA-9D31-37B080650EBB}">
      <dgm:prSet/>
      <dgm:spPr/>
      <dgm:t>
        <a:bodyPr/>
        <a:lstStyle/>
        <a:p>
          <a:endParaRPr lang="en-US"/>
        </a:p>
      </dgm:t>
    </dgm:pt>
    <dgm:pt modelId="{4984D47A-45EE-4FDD-B815-BA171D1C5A36}">
      <dgm:prSet phldrT="[Text]"/>
      <dgm:spPr/>
      <dgm:t>
        <a:bodyPr/>
        <a:lstStyle/>
        <a:p>
          <a:r>
            <a:rPr lang="en-US"/>
            <a:t>Dev/Test/Production</a:t>
          </a:r>
          <a:endParaRPr lang="en-US" dirty="0"/>
        </a:p>
      </dgm:t>
    </dgm:pt>
    <dgm:pt modelId="{48B0C528-15C2-4110-8B68-EB5B1CE2CE5B}" type="parTrans" cxnId="{1FBC2FE6-C10A-41FA-BCB7-64BA6FC17F6E}">
      <dgm:prSet/>
      <dgm:spPr/>
      <dgm:t>
        <a:bodyPr/>
        <a:lstStyle/>
        <a:p>
          <a:endParaRPr lang="en-US"/>
        </a:p>
      </dgm:t>
    </dgm:pt>
    <dgm:pt modelId="{1FDBDAE1-C54E-4A8D-AE5C-81FFC5B2141B}" type="sibTrans" cxnId="{1FBC2FE6-C10A-41FA-BCB7-64BA6FC17F6E}">
      <dgm:prSet/>
      <dgm:spPr/>
      <dgm:t>
        <a:bodyPr/>
        <a:lstStyle/>
        <a:p>
          <a:endParaRPr lang="en-US"/>
        </a:p>
      </dgm:t>
    </dgm:pt>
    <dgm:pt modelId="{516B408B-B909-40EE-BE7A-256FE7D4FECB}">
      <dgm:prSet phldrT="[Text]"/>
      <dgm:spPr/>
      <dgm:t>
        <a:bodyPr/>
        <a:lstStyle/>
        <a:p>
          <a:r>
            <a:rPr lang="en-US"/>
            <a:t>Groups for monitoring and billing</a:t>
          </a:r>
          <a:endParaRPr lang="en-US" dirty="0"/>
        </a:p>
      </dgm:t>
    </dgm:pt>
    <dgm:pt modelId="{E0539F7D-5CFD-48C3-B777-8F60C333D9CA}" type="parTrans" cxnId="{D98845E4-818C-4B71-BC78-F89468CD04C5}">
      <dgm:prSet/>
      <dgm:spPr/>
      <dgm:t>
        <a:bodyPr/>
        <a:lstStyle/>
        <a:p>
          <a:endParaRPr lang="en-US"/>
        </a:p>
      </dgm:t>
    </dgm:pt>
    <dgm:pt modelId="{EBA97A5B-BBF4-4045-B728-CEB0B7C412DD}" type="sibTrans" cxnId="{D98845E4-818C-4B71-BC78-F89468CD04C5}">
      <dgm:prSet/>
      <dgm:spPr/>
      <dgm:t>
        <a:bodyPr/>
        <a:lstStyle/>
        <a:p>
          <a:endParaRPr lang="en-US"/>
        </a:p>
      </dgm:t>
    </dgm:pt>
    <dgm:pt modelId="{3CF79882-1C47-4514-AA27-40C7C574C4DB}">
      <dgm:prSet phldrT="[Text]"/>
      <dgm:spPr/>
      <dgm:t>
        <a:bodyPr/>
        <a:lstStyle/>
        <a:p>
          <a:r>
            <a:rPr lang="en-US"/>
            <a:t>Redundancy</a:t>
          </a:r>
          <a:endParaRPr lang="en-US" dirty="0"/>
        </a:p>
      </dgm:t>
    </dgm:pt>
    <dgm:pt modelId="{8E2A1C3C-4237-4BC2-8069-1AA25F374816}" type="parTrans" cxnId="{4C4EBE4C-B5CE-4AA7-837B-BDC5955EE20E}">
      <dgm:prSet/>
      <dgm:spPr/>
      <dgm:t>
        <a:bodyPr/>
        <a:lstStyle/>
        <a:p>
          <a:endParaRPr lang="en-US"/>
        </a:p>
      </dgm:t>
    </dgm:pt>
    <dgm:pt modelId="{C092D800-1BAB-4DAA-A0A3-AA1E090E212B}" type="sibTrans" cxnId="{4C4EBE4C-B5CE-4AA7-837B-BDC5955EE20E}">
      <dgm:prSet/>
      <dgm:spPr/>
      <dgm:t>
        <a:bodyPr/>
        <a:lstStyle/>
        <a:p>
          <a:endParaRPr lang="en-US"/>
        </a:p>
      </dgm:t>
    </dgm:pt>
    <dgm:pt modelId="{26C202F7-81A9-4496-A14C-0F0C7A8288CA}">
      <dgm:prSet phldrT="[Text]"/>
      <dgm:spPr/>
      <dgm:t>
        <a:bodyPr/>
        <a:lstStyle/>
        <a:p>
          <a:r>
            <a:rPr lang="en-US"/>
            <a:t>Recovery strategies</a:t>
          </a:r>
          <a:endParaRPr lang="en-US" dirty="0"/>
        </a:p>
      </dgm:t>
    </dgm:pt>
    <dgm:pt modelId="{05C5BA8B-6560-4107-9987-54D722D85CAA}" type="parTrans" cxnId="{9EFDD017-DECC-4072-A432-46931FD1BB70}">
      <dgm:prSet/>
      <dgm:spPr/>
      <dgm:t>
        <a:bodyPr/>
        <a:lstStyle/>
        <a:p>
          <a:endParaRPr lang="en-US"/>
        </a:p>
      </dgm:t>
    </dgm:pt>
    <dgm:pt modelId="{67414826-CBBF-45DF-9390-37651B965F22}" type="sibTrans" cxnId="{9EFDD017-DECC-4072-A432-46931FD1BB70}">
      <dgm:prSet/>
      <dgm:spPr/>
      <dgm:t>
        <a:bodyPr/>
        <a:lstStyle/>
        <a:p>
          <a:endParaRPr lang="en-US"/>
        </a:p>
      </dgm:t>
    </dgm:pt>
    <dgm:pt modelId="{1B88233D-81ED-49A9-A83C-E8279FC70E5F}">
      <dgm:prSet phldrT="[Text]"/>
      <dgm:spPr/>
      <dgm:t>
        <a:bodyPr/>
        <a:lstStyle/>
        <a:p>
          <a:r>
            <a:rPr lang="en-US"/>
            <a:t>Outage fallbacks</a:t>
          </a:r>
          <a:endParaRPr lang="en-US" dirty="0"/>
        </a:p>
      </dgm:t>
    </dgm:pt>
    <dgm:pt modelId="{2A82E623-1A38-4448-BC70-EA01AA5C940E}" type="parTrans" cxnId="{A791EEC5-1C7F-46A9-867C-AAF94DFC4156}">
      <dgm:prSet/>
      <dgm:spPr/>
      <dgm:t>
        <a:bodyPr/>
        <a:lstStyle/>
        <a:p>
          <a:endParaRPr lang="en-US"/>
        </a:p>
      </dgm:t>
    </dgm:pt>
    <dgm:pt modelId="{D2EC917D-665D-4555-AF2F-1AC5F8CCF642}" type="sibTrans" cxnId="{A791EEC5-1C7F-46A9-867C-AAF94DFC4156}">
      <dgm:prSet/>
      <dgm:spPr/>
      <dgm:t>
        <a:bodyPr/>
        <a:lstStyle/>
        <a:p>
          <a:endParaRPr lang="en-US"/>
        </a:p>
      </dgm:t>
    </dgm:pt>
    <dgm:pt modelId="{4DDF4143-F981-4EAD-9C97-199D8ADE1CA6}">
      <dgm:prSet phldrT="[Text]"/>
      <dgm:spPr/>
      <dgm:t>
        <a:bodyPr/>
        <a:lstStyle/>
        <a:p>
          <a:r>
            <a:rPr lang="en-US" dirty="0"/>
            <a:t>Issue identification</a:t>
          </a:r>
        </a:p>
      </dgm:t>
    </dgm:pt>
    <dgm:pt modelId="{7072F69A-1BAC-4AAC-8796-151D2B09D0B7}" type="parTrans" cxnId="{15DBDAF9-0A7F-43C1-86A8-00FDBB9B3DE9}">
      <dgm:prSet/>
      <dgm:spPr/>
      <dgm:t>
        <a:bodyPr/>
        <a:lstStyle/>
        <a:p>
          <a:endParaRPr lang="en-US"/>
        </a:p>
      </dgm:t>
    </dgm:pt>
    <dgm:pt modelId="{AFBE715B-A6DD-429F-B539-0A0C194394A1}" type="sibTrans" cxnId="{15DBDAF9-0A7F-43C1-86A8-00FDBB9B3DE9}">
      <dgm:prSet/>
      <dgm:spPr/>
      <dgm:t>
        <a:bodyPr/>
        <a:lstStyle/>
        <a:p>
          <a:endParaRPr lang="en-US"/>
        </a:p>
      </dgm:t>
    </dgm:pt>
    <dgm:pt modelId="{FEB09DC5-8F2D-459A-9EE5-514B87A88EEB}">
      <dgm:prSet phldrT="[Text]"/>
      <dgm:spPr/>
      <dgm:t>
        <a:bodyPr/>
        <a:lstStyle/>
        <a:p>
          <a:r>
            <a:rPr lang="en-US" dirty="0"/>
            <a:t>Resolution call tree</a:t>
          </a:r>
        </a:p>
      </dgm:t>
    </dgm:pt>
    <dgm:pt modelId="{60A313CB-EA6E-413C-93C2-76978110E437}" type="parTrans" cxnId="{2558ECD7-F9F8-4E42-9511-431B2175C82A}">
      <dgm:prSet/>
      <dgm:spPr/>
      <dgm:t>
        <a:bodyPr/>
        <a:lstStyle/>
        <a:p>
          <a:endParaRPr lang="en-US"/>
        </a:p>
      </dgm:t>
    </dgm:pt>
    <dgm:pt modelId="{5C136DB2-2B2D-4D97-B591-A8200C4CDCC8}" type="sibTrans" cxnId="{2558ECD7-F9F8-4E42-9511-431B2175C82A}">
      <dgm:prSet/>
      <dgm:spPr/>
      <dgm:t>
        <a:bodyPr/>
        <a:lstStyle/>
        <a:p>
          <a:endParaRPr lang="en-US"/>
        </a:p>
      </dgm:t>
    </dgm:pt>
    <dgm:pt modelId="{2FA8F281-A594-4AB1-9610-DB57A2FB3620}">
      <dgm:prSet phldrT="[Text]"/>
      <dgm:spPr/>
      <dgm:t>
        <a:bodyPr/>
        <a:lstStyle/>
        <a:p>
          <a:r>
            <a:rPr lang="en-US"/>
            <a:t>Telemetry data collection and storage</a:t>
          </a:r>
          <a:endParaRPr lang="en-US" dirty="0"/>
        </a:p>
      </dgm:t>
    </dgm:pt>
    <dgm:pt modelId="{F97C0F2D-B4D9-442B-9773-952EF8B0C240}" type="parTrans" cxnId="{7717A842-E526-4826-B342-D2B53B57ABE9}">
      <dgm:prSet/>
      <dgm:spPr/>
      <dgm:t>
        <a:bodyPr/>
        <a:lstStyle/>
        <a:p>
          <a:endParaRPr lang="en-US"/>
        </a:p>
      </dgm:t>
    </dgm:pt>
    <dgm:pt modelId="{57C876A5-FEB0-4A18-9B78-62FAD325766C}" type="sibTrans" cxnId="{7717A842-E526-4826-B342-D2B53B57ABE9}">
      <dgm:prSet/>
      <dgm:spPr/>
      <dgm:t>
        <a:bodyPr/>
        <a:lstStyle/>
        <a:p>
          <a:endParaRPr lang="en-US"/>
        </a:p>
      </dgm:t>
    </dgm:pt>
    <dgm:pt modelId="{A2551323-DBDF-4347-A140-A437DF87E43D}">
      <dgm:prSet phldrT="[Text]"/>
      <dgm:spPr/>
      <dgm:t>
        <a:bodyPr/>
        <a:lstStyle/>
        <a:p>
          <a:r>
            <a:rPr lang="en-US"/>
            <a:t>Report distribution</a:t>
          </a:r>
          <a:endParaRPr lang="en-US" dirty="0"/>
        </a:p>
      </dgm:t>
    </dgm:pt>
    <dgm:pt modelId="{DDDE3D95-6301-43DF-AC7C-8770E3C744F9}" type="parTrans" cxnId="{CE542488-D4E0-4ACF-B51E-EE1D6AEB6F65}">
      <dgm:prSet/>
      <dgm:spPr/>
      <dgm:t>
        <a:bodyPr/>
        <a:lstStyle/>
        <a:p>
          <a:endParaRPr lang="en-US"/>
        </a:p>
      </dgm:t>
    </dgm:pt>
    <dgm:pt modelId="{6959CC38-679D-4D2C-B824-EE08B52585BF}" type="sibTrans" cxnId="{CE542488-D4E0-4ACF-B51E-EE1D6AEB6F65}">
      <dgm:prSet/>
      <dgm:spPr/>
      <dgm:t>
        <a:bodyPr/>
        <a:lstStyle/>
        <a:p>
          <a:endParaRPr lang="en-US"/>
        </a:p>
      </dgm:t>
    </dgm:pt>
    <dgm:pt modelId="{7560F218-1D10-4D58-84C0-0F285BBE50BC}">
      <dgm:prSet phldrT="[Text]"/>
      <dgm:spPr/>
      <dgm:t>
        <a:bodyPr/>
        <a:lstStyle/>
        <a:p>
          <a:r>
            <a:rPr lang="en-US"/>
            <a:t>Automated alerts</a:t>
          </a:r>
          <a:endParaRPr lang="en-US" dirty="0"/>
        </a:p>
      </dgm:t>
    </dgm:pt>
    <dgm:pt modelId="{79CBB9AB-E975-4131-994C-38E48D9387BA}" type="parTrans" cxnId="{34F9B48F-B965-4478-9654-2DC32A680C02}">
      <dgm:prSet/>
      <dgm:spPr/>
      <dgm:t>
        <a:bodyPr/>
        <a:lstStyle/>
        <a:p>
          <a:endParaRPr lang="en-US"/>
        </a:p>
      </dgm:t>
    </dgm:pt>
    <dgm:pt modelId="{92974BE0-09B8-49D3-8783-6164B0373553}" type="sibTrans" cxnId="{34F9B48F-B965-4478-9654-2DC32A680C02}">
      <dgm:prSet/>
      <dgm:spPr/>
      <dgm:t>
        <a:bodyPr/>
        <a:lstStyle/>
        <a:p>
          <a:endParaRPr lang="en-US"/>
        </a:p>
      </dgm:t>
    </dgm:pt>
    <dgm:pt modelId="{B78AF61E-4D36-4D1D-9D94-995D08DC924F}">
      <dgm:prSet phldrT="[Text]"/>
      <dgm:spPr/>
      <dgm:t>
        <a:bodyPr/>
        <a:lstStyle/>
        <a:p>
          <a:r>
            <a:rPr lang="en-US"/>
            <a:t>Networking and Hybrid</a:t>
          </a:r>
          <a:endParaRPr lang="en-US" dirty="0"/>
        </a:p>
      </dgm:t>
    </dgm:pt>
    <dgm:pt modelId="{91C7963C-DC2B-4128-A4EA-CE355504906C}" type="parTrans" cxnId="{14285239-5302-4F2C-8270-10576C429FF3}">
      <dgm:prSet/>
      <dgm:spPr/>
      <dgm:t>
        <a:bodyPr/>
        <a:lstStyle/>
        <a:p>
          <a:endParaRPr lang="en-US"/>
        </a:p>
      </dgm:t>
    </dgm:pt>
    <dgm:pt modelId="{6B4205C2-1472-4635-B2BB-0C5BB42B6199}" type="sibTrans" cxnId="{14285239-5302-4F2C-8270-10576C429FF3}">
      <dgm:prSet/>
      <dgm:spPr/>
      <dgm:t>
        <a:bodyPr/>
        <a:lstStyle/>
        <a:p>
          <a:endParaRPr lang="en-US"/>
        </a:p>
      </dgm:t>
    </dgm:pt>
    <dgm:pt modelId="{7EDDF440-80B6-4AC2-B1A4-A3D252D2AFE3}">
      <dgm:prSet phldrT="[Text]"/>
      <dgm:spPr/>
      <dgm:t>
        <a:bodyPr/>
        <a:lstStyle/>
        <a:p>
          <a:r>
            <a:rPr lang="en-US" dirty="0"/>
            <a:t>Support</a:t>
          </a:r>
        </a:p>
      </dgm:t>
    </dgm:pt>
    <dgm:pt modelId="{509887BA-4129-457C-9D3E-6342D99FC8AD}" type="parTrans" cxnId="{A0DDAD0B-4378-4055-953D-CDA16C1CD9FB}">
      <dgm:prSet/>
      <dgm:spPr/>
      <dgm:t>
        <a:bodyPr/>
        <a:lstStyle/>
        <a:p>
          <a:endParaRPr lang="en-US"/>
        </a:p>
      </dgm:t>
    </dgm:pt>
    <dgm:pt modelId="{8ECE8B4B-9696-4598-8BD4-1A99BEC022E2}" type="sibTrans" cxnId="{A0DDAD0B-4378-4055-953D-CDA16C1CD9FB}">
      <dgm:prSet/>
      <dgm:spPr/>
      <dgm:t>
        <a:bodyPr/>
        <a:lstStyle/>
        <a:p>
          <a:endParaRPr lang="en-US"/>
        </a:p>
      </dgm:t>
    </dgm:pt>
    <dgm:pt modelId="{86EE1229-D4A9-47A9-9BB0-9678935912BB}">
      <dgm:prSet phldrT="[Text]"/>
      <dgm:spPr/>
      <dgm:t>
        <a:bodyPr/>
        <a:lstStyle/>
        <a:p>
          <a:r>
            <a:rPr lang="en-US"/>
            <a:t>Scheduling</a:t>
          </a:r>
          <a:endParaRPr lang="en-US" dirty="0"/>
        </a:p>
      </dgm:t>
    </dgm:pt>
    <dgm:pt modelId="{09409B7E-5AFA-4851-89B7-AC680B600A30}" type="parTrans" cxnId="{C80B131D-E6EE-40F6-A12D-B38D900FDFE0}">
      <dgm:prSet/>
      <dgm:spPr/>
      <dgm:t>
        <a:bodyPr/>
        <a:lstStyle/>
        <a:p>
          <a:endParaRPr lang="en-US"/>
        </a:p>
      </dgm:t>
    </dgm:pt>
    <dgm:pt modelId="{C26B5D57-F1DA-4D82-BBD9-293404CEEA6E}" type="sibTrans" cxnId="{C80B131D-E6EE-40F6-A12D-B38D900FDFE0}">
      <dgm:prSet/>
      <dgm:spPr/>
      <dgm:t>
        <a:bodyPr/>
        <a:lstStyle/>
        <a:p>
          <a:endParaRPr lang="en-US"/>
        </a:p>
      </dgm:t>
    </dgm:pt>
    <dgm:pt modelId="{4063D435-9797-4535-BFA9-1BF8D357480D}">
      <dgm:prSet phldrT="[Text]"/>
      <dgm:spPr/>
      <dgm:t>
        <a:bodyPr/>
        <a:lstStyle/>
        <a:p>
          <a:r>
            <a:rPr lang="en-US"/>
            <a:t>Migration</a:t>
          </a:r>
          <a:endParaRPr lang="en-US" dirty="0"/>
        </a:p>
      </dgm:t>
    </dgm:pt>
    <dgm:pt modelId="{45390E99-FC67-4D48-ACCE-DBCF43A3D4AD}" type="parTrans" cxnId="{4C11895C-F067-401A-9436-9573BEF4CCEE}">
      <dgm:prSet/>
      <dgm:spPr/>
      <dgm:t>
        <a:bodyPr/>
        <a:lstStyle/>
        <a:p>
          <a:endParaRPr lang="en-US"/>
        </a:p>
      </dgm:t>
    </dgm:pt>
    <dgm:pt modelId="{2504D878-622F-4233-93E6-DFBD3F989313}" type="sibTrans" cxnId="{4C11895C-F067-401A-9436-9573BEF4CCEE}">
      <dgm:prSet/>
      <dgm:spPr/>
      <dgm:t>
        <a:bodyPr/>
        <a:lstStyle/>
        <a:p>
          <a:endParaRPr lang="en-US"/>
        </a:p>
      </dgm:t>
    </dgm:pt>
    <dgm:pt modelId="{03380529-4442-4738-A790-D35C3D35B2FF}" type="pres">
      <dgm:prSet presAssocID="{BF86B76B-4D25-48D0-9D7B-39A830F7D6BC}" presName="diagram" presStyleCnt="0">
        <dgm:presLayoutVars>
          <dgm:dir/>
          <dgm:animLvl val="lvl"/>
          <dgm:resizeHandles val="exact"/>
        </dgm:presLayoutVars>
      </dgm:prSet>
      <dgm:spPr/>
    </dgm:pt>
    <dgm:pt modelId="{3389DA64-A6E1-4AF1-B487-996A8892449C}" type="pres">
      <dgm:prSet presAssocID="{FD07E91C-7046-43AA-B707-9B569F93A4ED}" presName="compNode" presStyleCnt="0"/>
      <dgm:spPr/>
    </dgm:pt>
    <dgm:pt modelId="{8969E77D-450B-4AA5-A0D7-1198EF98D262}" type="pres">
      <dgm:prSet presAssocID="{FD07E91C-7046-43AA-B707-9B569F93A4ED}" presName="childRect" presStyleLbl="bgAcc1" presStyleIdx="0" presStyleCnt="7">
        <dgm:presLayoutVars>
          <dgm:bulletEnabled val="1"/>
        </dgm:presLayoutVars>
      </dgm:prSet>
      <dgm:spPr/>
    </dgm:pt>
    <dgm:pt modelId="{737986F3-B851-4A5D-88F6-F1A82441DEF9}" type="pres">
      <dgm:prSet presAssocID="{FD07E91C-7046-43AA-B707-9B569F93A4ED}" presName="parentText" presStyleLbl="node1" presStyleIdx="0" presStyleCnt="0">
        <dgm:presLayoutVars>
          <dgm:chMax val="0"/>
          <dgm:bulletEnabled val="1"/>
        </dgm:presLayoutVars>
      </dgm:prSet>
      <dgm:spPr/>
    </dgm:pt>
    <dgm:pt modelId="{D205654F-51A3-4FAE-BE99-C43D0F29D35C}" type="pres">
      <dgm:prSet presAssocID="{FD07E91C-7046-43AA-B707-9B569F93A4ED}" presName="parentRect" presStyleLbl="alignNode1" presStyleIdx="0" presStyleCnt="7"/>
      <dgm:spPr/>
    </dgm:pt>
    <dgm:pt modelId="{53654164-1169-41BD-8EFC-F0F3257C3B0A}" type="pres">
      <dgm:prSet presAssocID="{FD07E91C-7046-43AA-B707-9B569F93A4ED}" presName="adorn" presStyleLbl="fgAccFollowNode1" presStyleIdx="0" presStyleCnt="7"/>
      <dgm:spPr/>
    </dgm:pt>
    <dgm:pt modelId="{3C87AD43-0AD8-428C-9AFA-3554C295DCBC}" type="pres">
      <dgm:prSet presAssocID="{E412A020-3511-4A7A-8663-0AFBEDD8CBD9}" presName="sibTrans" presStyleLbl="sibTrans2D1" presStyleIdx="0" presStyleCnt="0"/>
      <dgm:spPr/>
    </dgm:pt>
    <dgm:pt modelId="{3B496D88-7194-4440-BC79-C7FB38DE0CD6}" type="pres">
      <dgm:prSet presAssocID="{BB06A51A-E5C3-4815-9A8A-26A9C315F2C9}" presName="compNode" presStyleCnt="0"/>
      <dgm:spPr/>
    </dgm:pt>
    <dgm:pt modelId="{33702B15-9095-4FA4-8821-B11AC9EBEFC2}" type="pres">
      <dgm:prSet presAssocID="{BB06A51A-E5C3-4815-9A8A-26A9C315F2C9}" presName="childRect" presStyleLbl="bgAcc1" presStyleIdx="1" presStyleCnt="7" custLinFactNeighborX="0" custLinFactNeighborY="897">
        <dgm:presLayoutVars>
          <dgm:bulletEnabled val="1"/>
        </dgm:presLayoutVars>
      </dgm:prSet>
      <dgm:spPr/>
    </dgm:pt>
    <dgm:pt modelId="{102AB124-12EB-480F-B510-081B528C8CEC}" type="pres">
      <dgm:prSet presAssocID="{BB06A51A-E5C3-4815-9A8A-26A9C315F2C9}" presName="parentText" presStyleLbl="node1" presStyleIdx="0" presStyleCnt="0">
        <dgm:presLayoutVars>
          <dgm:chMax val="0"/>
          <dgm:bulletEnabled val="1"/>
        </dgm:presLayoutVars>
      </dgm:prSet>
      <dgm:spPr/>
    </dgm:pt>
    <dgm:pt modelId="{63BDA6B1-2B38-4AE2-AC0A-4100D50825C7}" type="pres">
      <dgm:prSet presAssocID="{BB06A51A-E5C3-4815-9A8A-26A9C315F2C9}" presName="parentRect" presStyleLbl="alignNode1" presStyleIdx="1" presStyleCnt="7"/>
      <dgm:spPr/>
    </dgm:pt>
    <dgm:pt modelId="{C3295073-1100-4C99-8DBE-A1041DE3314E}" type="pres">
      <dgm:prSet presAssocID="{BB06A51A-E5C3-4815-9A8A-26A9C315F2C9}" presName="adorn" presStyleLbl="fgAccFollowNode1" presStyleIdx="1" presStyleCnt="7"/>
      <dgm:spPr/>
    </dgm:pt>
    <dgm:pt modelId="{5ADC0861-C82E-454D-BD90-559DC9444550}" type="pres">
      <dgm:prSet presAssocID="{9F92ED19-1724-43E6-95B0-EF6C9BED8AE0}" presName="sibTrans" presStyleLbl="sibTrans2D1" presStyleIdx="0" presStyleCnt="0"/>
      <dgm:spPr/>
    </dgm:pt>
    <dgm:pt modelId="{5BEF81D2-4084-45D8-B93A-C243F6FBCA95}" type="pres">
      <dgm:prSet presAssocID="{ADFEDC73-2B2E-43C0-AD58-725D1DCF174E}" presName="compNode" presStyleCnt="0"/>
      <dgm:spPr/>
    </dgm:pt>
    <dgm:pt modelId="{11DC0853-3C95-48A0-8914-B279EF9D3451}" type="pres">
      <dgm:prSet presAssocID="{ADFEDC73-2B2E-43C0-AD58-725D1DCF174E}" presName="childRect" presStyleLbl="bgAcc1" presStyleIdx="2" presStyleCnt="7">
        <dgm:presLayoutVars>
          <dgm:bulletEnabled val="1"/>
        </dgm:presLayoutVars>
      </dgm:prSet>
      <dgm:spPr/>
    </dgm:pt>
    <dgm:pt modelId="{AD9F7918-4D7E-42F5-ADBE-CEE5B6F73579}" type="pres">
      <dgm:prSet presAssocID="{ADFEDC73-2B2E-43C0-AD58-725D1DCF174E}" presName="parentText" presStyleLbl="node1" presStyleIdx="0" presStyleCnt="0">
        <dgm:presLayoutVars>
          <dgm:chMax val="0"/>
          <dgm:bulletEnabled val="1"/>
        </dgm:presLayoutVars>
      </dgm:prSet>
      <dgm:spPr/>
    </dgm:pt>
    <dgm:pt modelId="{813E9E72-B8C5-4FD7-A1C8-FE5434B134AB}" type="pres">
      <dgm:prSet presAssocID="{ADFEDC73-2B2E-43C0-AD58-725D1DCF174E}" presName="parentRect" presStyleLbl="alignNode1" presStyleIdx="2" presStyleCnt="7"/>
      <dgm:spPr/>
    </dgm:pt>
    <dgm:pt modelId="{2A3C153A-B69D-4383-8F06-C0B5B631BCF6}" type="pres">
      <dgm:prSet presAssocID="{ADFEDC73-2B2E-43C0-AD58-725D1DCF174E}" presName="adorn" presStyleLbl="fgAccFollowNode1" presStyleIdx="2" presStyleCnt="7"/>
      <dgm:spPr/>
    </dgm:pt>
    <dgm:pt modelId="{79BAC803-CD8B-4D4D-A91A-1BFC6FF553B3}" type="pres">
      <dgm:prSet presAssocID="{6A8ADEC0-2A0D-4067-9DA1-C9A0DDF26CEA}" presName="sibTrans" presStyleLbl="sibTrans2D1" presStyleIdx="0" presStyleCnt="0"/>
      <dgm:spPr/>
    </dgm:pt>
    <dgm:pt modelId="{64D717DD-92EE-4060-9F48-A801A15D78E9}" type="pres">
      <dgm:prSet presAssocID="{839741EB-AF70-4F04-8CE1-CB6A354BDA2D}" presName="compNode" presStyleCnt="0"/>
      <dgm:spPr/>
    </dgm:pt>
    <dgm:pt modelId="{63298AE1-0B1E-4F2F-9FE9-40C2F82C9870}" type="pres">
      <dgm:prSet presAssocID="{839741EB-AF70-4F04-8CE1-CB6A354BDA2D}" presName="childRect" presStyleLbl="bgAcc1" presStyleIdx="3" presStyleCnt="7">
        <dgm:presLayoutVars>
          <dgm:bulletEnabled val="1"/>
        </dgm:presLayoutVars>
      </dgm:prSet>
      <dgm:spPr/>
    </dgm:pt>
    <dgm:pt modelId="{0BD928BB-9FB9-45AA-9F1D-B3A252A776DF}" type="pres">
      <dgm:prSet presAssocID="{839741EB-AF70-4F04-8CE1-CB6A354BDA2D}" presName="parentText" presStyleLbl="node1" presStyleIdx="0" presStyleCnt="0">
        <dgm:presLayoutVars>
          <dgm:chMax val="0"/>
          <dgm:bulletEnabled val="1"/>
        </dgm:presLayoutVars>
      </dgm:prSet>
      <dgm:spPr/>
    </dgm:pt>
    <dgm:pt modelId="{0C665551-770F-4D57-ADD8-1E8A28F25433}" type="pres">
      <dgm:prSet presAssocID="{839741EB-AF70-4F04-8CE1-CB6A354BDA2D}" presName="parentRect" presStyleLbl="alignNode1" presStyleIdx="3" presStyleCnt="7"/>
      <dgm:spPr/>
    </dgm:pt>
    <dgm:pt modelId="{D866364E-1252-4458-8A32-9B69140072FF}" type="pres">
      <dgm:prSet presAssocID="{839741EB-AF70-4F04-8CE1-CB6A354BDA2D}" presName="adorn" presStyleLbl="fgAccFollowNode1" presStyleIdx="3" presStyleCnt="7"/>
      <dgm:spPr/>
    </dgm:pt>
    <dgm:pt modelId="{D21577B0-F1B9-4247-9E73-8138B13E418F}" type="pres">
      <dgm:prSet presAssocID="{D6544E59-53C7-4362-82D3-269E2EFD0C4B}" presName="sibTrans" presStyleLbl="sibTrans2D1" presStyleIdx="0" presStyleCnt="0"/>
      <dgm:spPr/>
    </dgm:pt>
    <dgm:pt modelId="{4A922AE4-6B6C-4683-B4C4-E002C52483EF}" type="pres">
      <dgm:prSet presAssocID="{7D7BEADE-5062-48DE-94DE-BDA19850E310}" presName="compNode" presStyleCnt="0"/>
      <dgm:spPr/>
    </dgm:pt>
    <dgm:pt modelId="{DAFA15F9-F5B6-4406-AE11-5EFCF813A28C}" type="pres">
      <dgm:prSet presAssocID="{7D7BEADE-5062-48DE-94DE-BDA19850E310}" presName="childRect" presStyleLbl="bgAcc1" presStyleIdx="4" presStyleCnt="7">
        <dgm:presLayoutVars>
          <dgm:bulletEnabled val="1"/>
        </dgm:presLayoutVars>
      </dgm:prSet>
      <dgm:spPr/>
    </dgm:pt>
    <dgm:pt modelId="{2FB54CA6-FB20-48A0-B936-73347A6D0662}" type="pres">
      <dgm:prSet presAssocID="{7D7BEADE-5062-48DE-94DE-BDA19850E310}" presName="parentText" presStyleLbl="node1" presStyleIdx="0" presStyleCnt="0">
        <dgm:presLayoutVars>
          <dgm:chMax val="0"/>
          <dgm:bulletEnabled val="1"/>
        </dgm:presLayoutVars>
      </dgm:prSet>
      <dgm:spPr/>
    </dgm:pt>
    <dgm:pt modelId="{8B7FD021-6E0C-40A6-9B5F-918B4B042299}" type="pres">
      <dgm:prSet presAssocID="{7D7BEADE-5062-48DE-94DE-BDA19850E310}" presName="parentRect" presStyleLbl="alignNode1" presStyleIdx="4" presStyleCnt="7"/>
      <dgm:spPr/>
    </dgm:pt>
    <dgm:pt modelId="{2B68F48A-8B70-478C-9F52-0D527B153546}" type="pres">
      <dgm:prSet presAssocID="{7D7BEADE-5062-48DE-94DE-BDA19850E310}" presName="adorn" presStyleLbl="fgAccFollowNode1" presStyleIdx="4" presStyleCnt="7"/>
      <dgm:spPr/>
    </dgm:pt>
    <dgm:pt modelId="{91E02F7E-BB11-4B8F-B641-4866397949A8}" type="pres">
      <dgm:prSet presAssocID="{3AEB83EA-4798-41AA-9117-F3038C37D71B}" presName="sibTrans" presStyleLbl="sibTrans2D1" presStyleIdx="0" presStyleCnt="0"/>
      <dgm:spPr/>
    </dgm:pt>
    <dgm:pt modelId="{5AC90E4B-70F2-4041-A278-85B1AA4EB005}" type="pres">
      <dgm:prSet presAssocID="{CA1FB632-7D23-4C74-8661-3F621065FC5B}" presName="compNode" presStyleCnt="0"/>
      <dgm:spPr/>
    </dgm:pt>
    <dgm:pt modelId="{EBAAD708-00D7-4493-BDC1-12B6057906A7}" type="pres">
      <dgm:prSet presAssocID="{CA1FB632-7D23-4C74-8661-3F621065FC5B}" presName="childRect" presStyleLbl="bgAcc1" presStyleIdx="5" presStyleCnt="7">
        <dgm:presLayoutVars>
          <dgm:bulletEnabled val="1"/>
        </dgm:presLayoutVars>
      </dgm:prSet>
      <dgm:spPr/>
    </dgm:pt>
    <dgm:pt modelId="{A8EB758A-B470-4A99-84C6-32322A8C0C2A}" type="pres">
      <dgm:prSet presAssocID="{CA1FB632-7D23-4C74-8661-3F621065FC5B}" presName="parentText" presStyleLbl="node1" presStyleIdx="0" presStyleCnt="0">
        <dgm:presLayoutVars>
          <dgm:chMax val="0"/>
          <dgm:bulletEnabled val="1"/>
        </dgm:presLayoutVars>
      </dgm:prSet>
      <dgm:spPr/>
    </dgm:pt>
    <dgm:pt modelId="{0F6780AD-6FF0-481B-941D-33FB86F3EB15}" type="pres">
      <dgm:prSet presAssocID="{CA1FB632-7D23-4C74-8661-3F621065FC5B}" presName="parentRect" presStyleLbl="alignNode1" presStyleIdx="5" presStyleCnt="7"/>
      <dgm:spPr/>
    </dgm:pt>
    <dgm:pt modelId="{05FE2D10-5428-4ADF-A07E-A42426C46C52}" type="pres">
      <dgm:prSet presAssocID="{CA1FB632-7D23-4C74-8661-3F621065FC5B}" presName="adorn" presStyleLbl="fgAccFollowNode1" presStyleIdx="5" presStyleCnt="7"/>
      <dgm:spPr/>
    </dgm:pt>
    <dgm:pt modelId="{36489D48-03D6-4FE4-84E5-8A76C77942E2}" type="pres">
      <dgm:prSet presAssocID="{E72DA594-5EF6-49EF-B7A8-761A72DFC525}" presName="sibTrans" presStyleLbl="sibTrans2D1" presStyleIdx="0" presStyleCnt="0"/>
      <dgm:spPr/>
    </dgm:pt>
    <dgm:pt modelId="{574A7155-F78B-4E57-9B61-E4169DB610B9}" type="pres">
      <dgm:prSet presAssocID="{1721E8E1-C089-4FFE-BBEE-283977BBB4E7}" presName="compNode" presStyleCnt="0"/>
      <dgm:spPr/>
    </dgm:pt>
    <dgm:pt modelId="{9D7E3D2A-F1CD-4DD9-A45E-2E38E6089D9D}" type="pres">
      <dgm:prSet presAssocID="{1721E8E1-C089-4FFE-BBEE-283977BBB4E7}" presName="childRect" presStyleLbl="bgAcc1" presStyleIdx="6" presStyleCnt="7" custScaleX="111963">
        <dgm:presLayoutVars>
          <dgm:bulletEnabled val="1"/>
        </dgm:presLayoutVars>
      </dgm:prSet>
      <dgm:spPr/>
    </dgm:pt>
    <dgm:pt modelId="{BB249775-B93F-4D41-8748-455120B86C4B}" type="pres">
      <dgm:prSet presAssocID="{1721E8E1-C089-4FFE-BBEE-283977BBB4E7}" presName="parentText" presStyleLbl="node1" presStyleIdx="0" presStyleCnt="0">
        <dgm:presLayoutVars>
          <dgm:chMax val="0"/>
          <dgm:bulletEnabled val="1"/>
        </dgm:presLayoutVars>
      </dgm:prSet>
      <dgm:spPr/>
    </dgm:pt>
    <dgm:pt modelId="{49D40827-C37B-462A-8830-3781D78F9E47}" type="pres">
      <dgm:prSet presAssocID="{1721E8E1-C089-4FFE-BBEE-283977BBB4E7}" presName="parentRect" presStyleLbl="alignNode1" presStyleIdx="6" presStyleCnt="7" custScaleX="112640"/>
      <dgm:spPr/>
    </dgm:pt>
    <dgm:pt modelId="{1FE2202C-CE03-4175-93F8-B669AAABE73F}" type="pres">
      <dgm:prSet presAssocID="{1721E8E1-C089-4FFE-BBEE-283977BBB4E7}" presName="adorn" presStyleLbl="fgAccFollowNode1" presStyleIdx="6" presStyleCnt="7" custLinFactNeighborX="19348"/>
      <dgm:spPr/>
    </dgm:pt>
  </dgm:ptLst>
  <dgm:cxnLst>
    <dgm:cxn modelId="{61A15875-801D-4922-B416-70F4FFAD4EA5}" srcId="{BF86B76B-4D25-48D0-9D7B-39A830F7D6BC}" destId="{BB06A51A-E5C3-4815-9A8A-26A9C315F2C9}" srcOrd="1" destOrd="0" parTransId="{3B1A6EF0-EDC6-4F66-8B33-1341E176D8C1}" sibTransId="{9F92ED19-1724-43E6-95B0-EF6C9BED8AE0}"/>
    <dgm:cxn modelId="{8115C405-B7F1-4AD9-85FF-EFD658429021}" type="presOf" srcId="{9F92ED19-1724-43E6-95B0-EF6C9BED8AE0}" destId="{5ADC0861-C82E-454D-BD90-559DC9444550}" srcOrd="0" destOrd="0" presId="urn:microsoft.com/office/officeart/2005/8/layout/bList2"/>
    <dgm:cxn modelId="{48899838-E1AB-49ED-BA6B-A42210AFE78E}" srcId="{BF86B76B-4D25-48D0-9D7B-39A830F7D6BC}" destId="{7D7BEADE-5062-48DE-94DE-BDA19850E310}" srcOrd="4" destOrd="0" parTransId="{B0775E2E-0E0A-416F-990E-D6226B6F5F79}" sibTransId="{3AEB83EA-4798-41AA-9117-F3038C37D71B}"/>
    <dgm:cxn modelId="{843F6CE7-A12F-4E49-820B-C045937DD429}" type="presOf" srcId="{ECBF0E7D-1D53-41E9-B58F-C2DA73CE6F7C}" destId="{33702B15-9095-4FA4-8821-B11AC9EBEFC2}" srcOrd="0" destOrd="2" presId="urn:microsoft.com/office/officeart/2005/8/layout/bList2"/>
    <dgm:cxn modelId="{7717A842-E526-4826-B342-D2B53B57ABE9}" srcId="{CA1FB632-7D23-4C74-8661-3F621065FC5B}" destId="{2FA8F281-A594-4AB1-9610-DB57A2FB3620}" srcOrd="0" destOrd="0" parTransId="{F97C0F2D-B4D9-442B-9773-952EF8B0C240}" sibTransId="{57C876A5-FEB0-4A18-9B78-62FAD325766C}"/>
    <dgm:cxn modelId="{545E47F6-57BE-4CF9-A07F-ED9974424743}" type="presOf" srcId="{BB06A51A-E5C3-4815-9A8A-26A9C315F2C9}" destId="{63BDA6B1-2B38-4AE2-AC0A-4100D50825C7}" srcOrd="1" destOrd="0" presId="urn:microsoft.com/office/officeart/2005/8/layout/bList2"/>
    <dgm:cxn modelId="{D98845E4-818C-4B71-BC78-F89468CD04C5}" srcId="{839741EB-AF70-4F04-8CE1-CB6A354BDA2D}" destId="{516B408B-B909-40EE-BE7A-256FE7D4FECB}" srcOrd="1" destOrd="0" parTransId="{E0539F7D-5CFD-48C3-B777-8F60C333D9CA}" sibTransId="{EBA97A5B-BBF4-4045-B728-CEB0B7C412DD}"/>
    <dgm:cxn modelId="{24F3CD28-0D20-49AC-BCD1-8FC6900ACB49}" srcId="{FD07E91C-7046-43AA-B707-9B569F93A4ED}" destId="{5A40D569-A2CA-4DC5-8096-EB57FC79964E}" srcOrd="0" destOrd="0" parTransId="{148A1BAE-D94C-4F65-8937-B26F380FCE9C}" sibTransId="{27A97A85-62CE-4DC3-92D4-63A5935C3A59}"/>
    <dgm:cxn modelId="{0D2D9288-5573-4729-9220-79BC56DC0B7A}" type="presOf" srcId="{1721E8E1-C089-4FFE-BBEE-283977BBB4E7}" destId="{49D40827-C37B-462A-8830-3781D78F9E47}" srcOrd="1" destOrd="0" presId="urn:microsoft.com/office/officeart/2005/8/layout/bList2"/>
    <dgm:cxn modelId="{39BF5FBC-0A68-4361-B59A-7D49CED77783}" type="presOf" srcId="{6A8ADEC0-2A0D-4067-9DA1-C9A0DDF26CEA}" destId="{79BAC803-CD8B-4D4D-A91A-1BFC6FF553B3}" srcOrd="0" destOrd="0" presId="urn:microsoft.com/office/officeart/2005/8/layout/bList2"/>
    <dgm:cxn modelId="{F4035AAD-7212-41AC-AC4B-9548A5CEF27C}" type="presOf" srcId="{B78AF61E-4D36-4D1D-9D94-995D08DC924F}" destId="{11DC0853-3C95-48A0-8914-B279EF9D3451}" srcOrd="0" destOrd="3" presId="urn:microsoft.com/office/officeart/2005/8/layout/bList2"/>
    <dgm:cxn modelId="{E60B8855-41FE-4451-8269-7FF01286C5DB}" type="presOf" srcId="{4984D47A-45EE-4FDD-B815-BA171D1C5A36}" destId="{63298AE1-0B1E-4F2F-9FE9-40C2F82C9870}" srcOrd="0" destOrd="0" presId="urn:microsoft.com/office/officeart/2005/8/layout/bList2"/>
    <dgm:cxn modelId="{5A62D2FA-D403-4AEC-A84C-10AB3CA5B231}" type="presOf" srcId="{889BFDF4-ED80-4901-A111-25FB979B01BE}" destId="{33702B15-9095-4FA4-8821-B11AC9EBEFC2}" srcOrd="0" destOrd="1" presId="urn:microsoft.com/office/officeart/2005/8/layout/bList2"/>
    <dgm:cxn modelId="{2558ECD7-F9F8-4E42-9511-431B2175C82A}" srcId="{1721E8E1-C089-4FFE-BBEE-283977BBB4E7}" destId="{FEB09DC5-8F2D-459A-9EE5-514B87A88EEB}" srcOrd="1" destOrd="0" parTransId="{60A313CB-EA6E-413C-93C2-76978110E437}" sibTransId="{5C136DB2-2B2D-4D97-B591-A8200C4CDCC8}"/>
    <dgm:cxn modelId="{8FB0A48B-5D26-4FDD-BC7E-6E12DCD81551}" srcId="{FD07E91C-7046-43AA-B707-9B569F93A4ED}" destId="{3C0E2922-E9B9-40C8-A811-8CEEE3303084}" srcOrd="1" destOrd="0" parTransId="{660AA7A1-3C51-4092-9406-183C6A636C90}" sibTransId="{A8915ADB-DF8A-4F42-A3DC-E28A17AECE58}"/>
    <dgm:cxn modelId="{6CCEDDED-323F-41A7-A6F1-F80D67885A7F}" type="presOf" srcId="{839741EB-AF70-4F04-8CE1-CB6A354BDA2D}" destId="{0BD928BB-9FB9-45AA-9F1D-B3A252A776DF}" srcOrd="0" destOrd="0" presId="urn:microsoft.com/office/officeart/2005/8/layout/bList2"/>
    <dgm:cxn modelId="{886ABD1F-DDD3-41FE-A0F4-73CC7C013FE2}" type="presOf" srcId="{3CF79882-1C47-4514-AA27-40C7C574C4DB}" destId="{DAFA15F9-F5B6-4406-AE11-5EFCF813A28C}" srcOrd="0" destOrd="0" presId="urn:microsoft.com/office/officeart/2005/8/layout/bList2"/>
    <dgm:cxn modelId="{9FE6281E-9EFC-4BA8-9A09-B6362F7C11E5}" type="presOf" srcId="{4063D435-9797-4535-BFA9-1BF8D357480D}" destId="{8969E77D-450B-4AA5-A0D7-1198EF98D262}" srcOrd="0" destOrd="4" presId="urn:microsoft.com/office/officeart/2005/8/layout/bList2"/>
    <dgm:cxn modelId="{64931EC9-D2AF-48FE-A639-CE01BDB3B36A}" type="presOf" srcId="{D6544E59-53C7-4362-82D3-269E2EFD0C4B}" destId="{D21577B0-F1B9-4247-9E73-8138B13E418F}" srcOrd="0" destOrd="0" presId="urn:microsoft.com/office/officeart/2005/8/layout/bList2"/>
    <dgm:cxn modelId="{A0393F14-4BFB-47E6-BF57-99C10F239377}" type="presOf" srcId="{4DDF4143-F981-4EAD-9C97-199D8ADE1CA6}" destId="{9D7E3D2A-F1CD-4DD9-A45E-2E38E6089D9D}" srcOrd="0" destOrd="0" presId="urn:microsoft.com/office/officeart/2005/8/layout/bList2"/>
    <dgm:cxn modelId="{06687AFB-08AB-4C0B-8662-123E7CD5D07F}" type="presOf" srcId="{0DF4D955-4B58-4192-B96A-5A1EC6A75178}" destId="{33702B15-9095-4FA4-8821-B11AC9EBEFC2}" srcOrd="0" destOrd="0" presId="urn:microsoft.com/office/officeart/2005/8/layout/bList2"/>
    <dgm:cxn modelId="{C33BDC2A-EC9B-4FE8-9B7A-01D07FC85B94}" srcId="{BF86B76B-4D25-48D0-9D7B-39A830F7D6BC}" destId="{CA1FB632-7D23-4C74-8661-3F621065FC5B}" srcOrd="5" destOrd="0" parTransId="{70B2F1C5-916C-44CA-90E1-7FEB2BAB3949}" sibTransId="{E72DA594-5EF6-49EF-B7A8-761A72DFC525}"/>
    <dgm:cxn modelId="{F74A3914-DAB5-48DC-AA80-0FF44615F51F}" srcId="{BB06A51A-E5C3-4815-9A8A-26A9C315F2C9}" destId="{889BFDF4-ED80-4901-A111-25FB979B01BE}" srcOrd="1" destOrd="0" parTransId="{82699BE9-36A0-4364-B27B-092B1CAAF526}" sibTransId="{A9DA566C-6E73-4D9A-9E54-CDED553A92F0}"/>
    <dgm:cxn modelId="{9BBB423C-1B97-488A-986C-3AD7F31D81C8}" type="presOf" srcId="{FEB09DC5-8F2D-459A-9EE5-514B87A88EEB}" destId="{9D7E3D2A-F1CD-4DD9-A45E-2E38E6089D9D}" srcOrd="0" destOrd="1" presId="urn:microsoft.com/office/officeart/2005/8/layout/bList2"/>
    <dgm:cxn modelId="{4FD4608A-C73C-4723-9BFA-AFF2EA479741}" srcId="{BB06A51A-E5C3-4815-9A8A-26A9C315F2C9}" destId="{0DF4D955-4B58-4192-B96A-5A1EC6A75178}" srcOrd="0" destOrd="0" parTransId="{6D28E786-5991-4282-87DE-C9B35681583F}" sibTransId="{DF161DF0-88C7-4ABB-AD82-F3107949F571}"/>
    <dgm:cxn modelId="{15DBDAF9-0A7F-43C1-86A8-00FDBB9B3DE9}" srcId="{1721E8E1-C089-4FFE-BBEE-283977BBB4E7}" destId="{4DDF4143-F981-4EAD-9C97-199D8ADE1CA6}" srcOrd="0" destOrd="0" parTransId="{7072F69A-1BAC-4AAC-8796-151D2B09D0B7}" sibTransId="{AFBE715B-A6DD-429F-B539-0A0C194394A1}"/>
    <dgm:cxn modelId="{4C4EBE4C-B5CE-4AA7-837B-BDC5955EE20E}" srcId="{7D7BEADE-5062-48DE-94DE-BDA19850E310}" destId="{3CF79882-1C47-4514-AA27-40C7C574C4DB}" srcOrd="0" destOrd="0" parTransId="{8E2A1C3C-4237-4BC2-8069-1AA25F374816}" sibTransId="{C092D800-1BAB-4DAA-A0A3-AA1E090E212B}"/>
    <dgm:cxn modelId="{A49DC3F5-4B22-41D8-8A11-8D4ED29FC965}" srcId="{FD07E91C-7046-43AA-B707-9B569F93A4ED}" destId="{C70DC36B-8303-4652-8BF1-0D84A29FCFED}" srcOrd="2" destOrd="0" parTransId="{9C13C528-66CB-44F5-B93C-45BE5455BA2C}" sibTransId="{F2A89874-3374-45FA-B8DF-6F716C7C2BAA}"/>
    <dgm:cxn modelId="{09043AE5-9578-43CE-9415-A0EDAF1E5DF0}" type="presOf" srcId="{86EE1229-D4A9-47A9-9BB0-9678935912BB}" destId="{8969E77D-450B-4AA5-A0D7-1198EF98D262}" srcOrd="0" destOrd="3" presId="urn:microsoft.com/office/officeart/2005/8/layout/bList2"/>
    <dgm:cxn modelId="{5ACB850D-ACA0-44C7-BE8E-06F88377075D}" type="presOf" srcId="{C70DC36B-8303-4652-8BF1-0D84A29FCFED}" destId="{8969E77D-450B-4AA5-A0D7-1198EF98D262}" srcOrd="0" destOrd="2" presId="urn:microsoft.com/office/officeart/2005/8/layout/bList2"/>
    <dgm:cxn modelId="{A28A5B03-93B4-4E25-83A8-4717663D0BE7}" srcId="{ADFEDC73-2B2E-43C0-AD58-725D1DCF174E}" destId="{581246C8-181E-4878-A601-2EC72759FF4F}" srcOrd="0" destOrd="0" parTransId="{9F246523-F18C-46DF-BC3A-109F69E5643D}" sibTransId="{B336225B-DA50-4301-A721-DA4E4D604FF3}"/>
    <dgm:cxn modelId="{E9FB0BD8-4454-4E0C-BC0C-911BC5ED5712}" type="presOf" srcId="{FD07E91C-7046-43AA-B707-9B569F93A4ED}" destId="{D205654F-51A3-4FAE-BE99-C43D0F29D35C}" srcOrd="1" destOrd="0" presId="urn:microsoft.com/office/officeart/2005/8/layout/bList2"/>
    <dgm:cxn modelId="{5F47D529-1380-4CFC-9214-41B5AAC1EC50}" type="presOf" srcId="{CA1FB632-7D23-4C74-8661-3F621065FC5B}" destId="{A8EB758A-B470-4A99-84C6-32322A8C0C2A}" srcOrd="0" destOrd="0" presId="urn:microsoft.com/office/officeart/2005/8/layout/bList2"/>
    <dgm:cxn modelId="{6379E45E-F552-42CA-8CEC-6A0F0FDC8828}" type="presOf" srcId="{BF86B76B-4D25-48D0-9D7B-39A830F7D6BC}" destId="{03380529-4442-4738-A790-D35C3D35B2FF}" srcOrd="0" destOrd="0" presId="urn:microsoft.com/office/officeart/2005/8/layout/bList2"/>
    <dgm:cxn modelId="{69E29907-1A6E-4093-991A-272E4B291A14}" type="presOf" srcId="{ADFEDC73-2B2E-43C0-AD58-725D1DCF174E}" destId="{AD9F7918-4D7E-42F5-ADBE-CEE5B6F73579}" srcOrd="0" destOrd="0" presId="urn:microsoft.com/office/officeart/2005/8/layout/bList2"/>
    <dgm:cxn modelId="{C63ACBB1-939C-4627-BA3D-06337861DDC4}" type="presOf" srcId="{7EDDF440-80B6-4AC2-B1A4-A3D252D2AFE3}" destId="{9D7E3D2A-F1CD-4DD9-A45E-2E38E6089D9D}" srcOrd="0" destOrd="2" presId="urn:microsoft.com/office/officeart/2005/8/layout/bList2"/>
    <dgm:cxn modelId="{55B62AF8-2210-4A2E-91B7-9AA5CF63BEA4}" type="presOf" srcId="{1721E8E1-C089-4FFE-BBEE-283977BBB4E7}" destId="{BB249775-B93F-4D41-8748-455120B86C4B}" srcOrd="0" destOrd="0" presId="urn:microsoft.com/office/officeart/2005/8/layout/bList2"/>
    <dgm:cxn modelId="{93594749-712B-44DE-84B3-A52F29A0B963}" type="presOf" srcId="{581246C8-181E-4878-A601-2EC72759FF4F}" destId="{11DC0853-3C95-48A0-8914-B279EF9D3451}" srcOrd="0" destOrd="0" presId="urn:microsoft.com/office/officeart/2005/8/layout/bList2"/>
    <dgm:cxn modelId="{B8BC912C-2FBB-41E7-B551-DD1410B8345C}" type="presOf" srcId="{BB06A51A-E5C3-4815-9A8A-26A9C315F2C9}" destId="{102AB124-12EB-480F-B510-081B528C8CEC}" srcOrd="0" destOrd="0" presId="urn:microsoft.com/office/officeart/2005/8/layout/bList2"/>
    <dgm:cxn modelId="{F39B409A-2A6C-41C4-9A73-B0404677101A}" srcId="{BB06A51A-E5C3-4815-9A8A-26A9C315F2C9}" destId="{ECBF0E7D-1D53-41E9-B58F-C2DA73CE6F7C}" srcOrd="2" destOrd="0" parTransId="{DD0442FE-634D-48AA-BCA0-27D254A5E090}" sibTransId="{29F5F36B-8BD2-4081-9AF4-897933235905}"/>
    <dgm:cxn modelId="{CE542488-D4E0-4ACF-B51E-EE1D6AEB6F65}" srcId="{CA1FB632-7D23-4C74-8661-3F621065FC5B}" destId="{A2551323-DBDF-4347-A140-A437DF87E43D}" srcOrd="1" destOrd="0" parTransId="{DDDE3D95-6301-43DF-AC7C-8770E3C744F9}" sibTransId="{6959CC38-679D-4D2C-B824-EE08B52585BF}"/>
    <dgm:cxn modelId="{37CC79B7-AE45-4C1A-8676-FA910A06B2DE}" type="presOf" srcId="{1B88233D-81ED-49A9-A83C-E8279FC70E5F}" destId="{DAFA15F9-F5B6-4406-AE11-5EFCF813A28C}" srcOrd="0" destOrd="2" presId="urn:microsoft.com/office/officeart/2005/8/layout/bList2"/>
    <dgm:cxn modelId="{0DCCD3A0-F1AB-4D90-93C9-3ABD857054E4}" type="presOf" srcId="{3C0E2922-E9B9-40C8-A811-8CEEE3303084}" destId="{8969E77D-450B-4AA5-A0D7-1198EF98D262}" srcOrd="0" destOrd="1" presId="urn:microsoft.com/office/officeart/2005/8/layout/bList2"/>
    <dgm:cxn modelId="{C28C3509-00A2-4FE5-AE23-B4E65A97FC62}" srcId="{BF86B76B-4D25-48D0-9D7B-39A830F7D6BC}" destId="{1721E8E1-C089-4FFE-BBEE-283977BBB4E7}" srcOrd="6" destOrd="0" parTransId="{E8DDFD25-30B0-4F9A-9E7A-77729F0393E6}" sibTransId="{BBE17935-87EF-4663-BB5D-FF67800B3EDD}"/>
    <dgm:cxn modelId="{E4B669A1-1DE9-47FB-A114-BAFA995D43FE}" type="presOf" srcId="{7D7BEADE-5062-48DE-94DE-BDA19850E310}" destId="{2FB54CA6-FB20-48A0-B936-73347A6D0662}" srcOrd="0" destOrd="0" presId="urn:microsoft.com/office/officeart/2005/8/layout/bList2"/>
    <dgm:cxn modelId="{CCB565C5-1438-42D3-8D7A-0DCA9E88FB35}" type="presOf" srcId="{ADFEDC73-2B2E-43C0-AD58-725D1DCF174E}" destId="{813E9E72-B8C5-4FD7-A1C8-FE5434B134AB}" srcOrd="1" destOrd="0" presId="urn:microsoft.com/office/officeart/2005/8/layout/bList2"/>
    <dgm:cxn modelId="{7094B344-5CE1-434F-A554-2075FD909E67}" type="presOf" srcId="{3AEB83EA-4798-41AA-9117-F3038C37D71B}" destId="{91E02F7E-BB11-4B8F-B641-4866397949A8}" srcOrd="0" destOrd="0" presId="urn:microsoft.com/office/officeart/2005/8/layout/bList2"/>
    <dgm:cxn modelId="{E189B17E-C207-46A0-BB31-0EC3E70DE177}" type="presOf" srcId="{178528A9-B31D-459D-890B-51C8871663DA}" destId="{11DC0853-3C95-48A0-8914-B279EF9D3451}" srcOrd="0" destOrd="1" presId="urn:microsoft.com/office/officeart/2005/8/layout/bList2"/>
    <dgm:cxn modelId="{D8A129F6-AA45-4309-BD36-F8823891D05E}" type="presOf" srcId="{E72DA594-5EF6-49EF-B7A8-761A72DFC525}" destId="{36489D48-03D6-4FE4-84E5-8A76C77942E2}" srcOrd="0" destOrd="0" presId="urn:microsoft.com/office/officeart/2005/8/layout/bList2"/>
    <dgm:cxn modelId="{C80B131D-E6EE-40F6-A12D-B38D900FDFE0}" srcId="{FD07E91C-7046-43AA-B707-9B569F93A4ED}" destId="{86EE1229-D4A9-47A9-9BB0-9678935912BB}" srcOrd="3" destOrd="0" parTransId="{09409B7E-5AFA-4851-89B7-AC680B600A30}" sibTransId="{C26B5D57-F1DA-4D82-BBD9-293404CEEA6E}"/>
    <dgm:cxn modelId="{34F9B48F-B965-4478-9654-2DC32A680C02}" srcId="{CA1FB632-7D23-4C74-8661-3F621065FC5B}" destId="{7560F218-1D10-4D58-84C0-0F285BBE50BC}" srcOrd="2" destOrd="0" parTransId="{79CBB9AB-E975-4131-994C-38E48D9387BA}" sibTransId="{92974BE0-09B8-49D3-8783-6164B0373553}"/>
    <dgm:cxn modelId="{14285239-5302-4F2C-8270-10576C429FF3}" srcId="{ADFEDC73-2B2E-43C0-AD58-725D1DCF174E}" destId="{B78AF61E-4D36-4D1D-9D94-995D08DC924F}" srcOrd="3" destOrd="0" parTransId="{91C7963C-DC2B-4128-A4EA-CE355504906C}" sibTransId="{6B4205C2-1472-4635-B2BB-0C5BB42B6199}"/>
    <dgm:cxn modelId="{EC0D32F2-F017-4128-A51A-1F706151257D}" srcId="{BF86B76B-4D25-48D0-9D7B-39A830F7D6BC}" destId="{839741EB-AF70-4F04-8CE1-CB6A354BDA2D}" srcOrd="3" destOrd="0" parTransId="{01DE0FEF-9F58-4FED-835A-FCF288F7D0C3}" sibTransId="{D6544E59-53C7-4362-82D3-269E2EFD0C4B}"/>
    <dgm:cxn modelId="{2314E4C2-BDD5-47E1-8E61-E548FCDB938B}" srcId="{ADFEDC73-2B2E-43C0-AD58-725D1DCF174E}" destId="{178528A9-B31D-459D-890B-51C8871663DA}" srcOrd="1" destOrd="0" parTransId="{986006F1-5FA9-4781-BC78-B3ACFD3BFA71}" sibTransId="{6849799C-A973-4335-8836-58BA2C641BC4}"/>
    <dgm:cxn modelId="{885A7A5E-C6D0-4FC0-9B37-CAE1BCBE69B3}" type="presOf" srcId="{839741EB-AF70-4F04-8CE1-CB6A354BDA2D}" destId="{0C665551-770F-4D57-ADD8-1E8A28F25433}" srcOrd="1" destOrd="0" presId="urn:microsoft.com/office/officeart/2005/8/layout/bList2"/>
    <dgm:cxn modelId="{4C11895C-F067-401A-9436-9573BEF4CCEE}" srcId="{FD07E91C-7046-43AA-B707-9B569F93A4ED}" destId="{4063D435-9797-4535-BFA9-1BF8D357480D}" srcOrd="4" destOrd="0" parTransId="{45390E99-FC67-4D48-ACCE-DBCF43A3D4AD}" sibTransId="{2504D878-622F-4233-93E6-DFBD3F989313}"/>
    <dgm:cxn modelId="{8027379B-0991-4E34-8ACF-0CEBCF7AD8C6}" type="presOf" srcId="{A2551323-DBDF-4347-A140-A437DF87E43D}" destId="{EBAAD708-00D7-4493-BDC1-12B6057906A7}" srcOrd="0" destOrd="1" presId="urn:microsoft.com/office/officeart/2005/8/layout/bList2"/>
    <dgm:cxn modelId="{51BA357F-EB43-42CE-8981-3A645D8B22A4}" type="presOf" srcId="{7D7BEADE-5062-48DE-94DE-BDA19850E310}" destId="{8B7FD021-6E0C-40A6-9B5F-918B4B042299}" srcOrd="1" destOrd="0" presId="urn:microsoft.com/office/officeart/2005/8/layout/bList2"/>
    <dgm:cxn modelId="{1FBC2FE6-C10A-41FA-BCB7-64BA6FC17F6E}" srcId="{839741EB-AF70-4F04-8CE1-CB6A354BDA2D}" destId="{4984D47A-45EE-4FDD-B815-BA171D1C5A36}" srcOrd="0" destOrd="0" parTransId="{48B0C528-15C2-4110-8B68-EB5B1CE2CE5B}" sibTransId="{1FDBDAE1-C54E-4A8D-AE5C-81FFC5B2141B}"/>
    <dgm:cxn modelId="{A0DDAD0B-4378-4055-953D-CDA16C1CD9FB}" srcId="{1721E8E1-C089-4FFE-BBEE-283977BBB4E7}" destId="{7EDDF440-80B6-4AC2-B1A4-A3D252D2AFE3}" srcOrd="2" destOrd="0" parTransId="{509887BA-4129-457C-9D3E-6342D99FC8AD}" sibTransId="{8ECE8B4B-9696-4598-8BD4-1A99BEC022E2}"/>
    <dgm:cxn modelId="{74091998-69A2-4CAA-9D31-37B080650EBB}" srcId="{ADFEDC73-2B2E-43C0-AD58-725D1DCF174E}" destId="{F37F02E3-CBA1-4CBE-9B22-A5C4268EF28F}" srcOrd="2" destOrd="0" parTransId="{4E44D3AB-4158-43C1-8BBA-4C05832B36E2}" sibTransId="{BB6C094C-874C-445E-800F-176F2A2D773E}"/>
    <dgm:cxn modelId="{E09774FA-219F-4706-8489-05B8AC385192}" type="presOf" srcId="{26C202F7-81A9-4496-A14C-0F0C7A8288CA}" destId="{DAFA15F9-F5B6-4406-AE11-5EFCF813A28C}" srcOrd="0" destOrd="1" presId="urn:microsoft.com/office/officeart/2005/8/layout/bList2"/>
    <dgm:cxn modelId="{6CB8F1F9-9E69-4E00-B8C0-9A547B0570E1}" srcId="{BF86B76B-4D25-48D0-9D7B-39A830F7D6BC}" destId="{ADFEDC73-2B2E-43C0-AD58-725D1DCF174E}" srcOrd="2" destOrd="0" parTransId="{49E9D818-2678-4347-B551-422D01E8C3E3}" sibTransId="{6A8ADEC0-2A0D-4067-9DA1-C9A0DDF26CEA}"/>
    <dgm:cxn modelId="{9EFDD017-DECC-4072-A432-46931FD1BB70}" srcId="{7D7BEADE-5062-48DE-94DE-BDA19850E310}" destId="{26C202F7-81A9-4496-A14C-0F0C7A8288CA}" srcOrd="1" destOrd="0" parTransId="{05C5BA8B-6560-4107-9987-54D722D85CAA}" sibTransId="{67414826-CBBF-45DF-9390-37651B965F22}"/>
    <dgm:cxn modelId="{656EFECB-31D1-4FFD-BB34-2078418E79CC}" type="presOf" srcId="{2FA8F281-A594-4AB1-9610-DB57A2FB3620}" destId="{EBAAD708-00D7-4493-BDC1-12B6057906A7}" srcOrd="0" destOrd="0" presId="urn:microsoft.com/office/officeart/2005/8/layout/bList2"/>
    <dgm:cxn modelId="{A4CF5F03-1BDC-46C3-BB5F-D7FB2AD10F11}" type="presOf" srcId="{E412A020-3511-4A7A-8663-0AFBEDD8CBD9}" destId="{3C87AD43-0AD8-428C-9AFA-3554C295DCBC}" srcOrd="0" destOrd="0" presId="urn:microsoft.com/office/officeart/2005/8/layout/bList2"/>
    <dgm:cxn modelId="{5F608C19-7B64-46D5-AB75-7C965B3F3EDB}" type="presOf" srcId="{FD07E91C-7046-43AA-B707-9B569F93A4ED}" destId="{737986F3-B851-4A5D-88F6-F1A82441DEF9}" srcOrd="0" destOrd="0" presId="urn:microsoft.com/office/officeart/2005/8/layout/bList2"/>
    <dgm:cxn modelId="{71B3D8B4-7742-4F5A-AED1-66C7334C53E9}" type="presOf" srcId="{F37F02E3-CBA1-4CBE-9B22-A5C4268EF28F}" destId="{11DC0853-3C95-48A0-8914-B279EF9D3451}" srcOrd="0" destOrd="2" presId="urn:microsoft.com/office/officeart/2005/8/layout/bList2"/>
    <dgm:cxn modelId="{E87DDCF7-1512-4719-BD1C-BA92B598B14D}" type="presOf" srcId="{516B408B-B909-40EE-BE7A-256FE7D4FECB}" destId="{63298AE1-0B1E-4F2F-9FE9-40C2F82C9870}" srcOrd="0" destOrd="1" presId="urn:microsoft.com/office/officeart/2005/8/layout/bList2"/>
    <dgm:cxn modelId="{95453D3D-ADA0-433B-B022-AA28D91D5528}" type="presOf" srcId="{7560F218-1D10-4D58-84C0-0F285BBE50BC}" destId="{EBAAD708-00D7-4493-BDC1-12B6057906A7}" srcOrd="0" destOrd="2" presId="urn:microsoft.com/office/officeart/2005/8/layout/bList2"/>
    <dgm:cxn modelId="{A638E6D7-4049-4742-8011-B0E1ACE3F2BD}" type="presOf" srcId="{CA1FB632-7D23-4C74-8661-3F621065FC5B}" destId="{0F6780AD-6FF0-481B-941D-33FB86F3EB15}" srcOrd="1" destOrd="0" presId="urn:microsoft.com/office/officeart/2005/8/layout/bList2"/>
    <dgm:cxn modelId="{06A1BA16-A715-4CF5-9482-F7C9CA81076D}" srcId="{BF86B76B-4D25-48D0-9D7B-39A830F7D6BC}" destId="{FD07E91C-7046-43AA-B707-9B569F93A4ED}" srcOrd="0" destOrd="0" parTransId="{259B1B7D-FCFD-4A90-946C-6BDA3837307F}" sibTransId="{E412A020-3511-4A7A-8663-0AFBEDD8CBD9}"/>
    <dgm:cxn modelId="{A791EEC5-1C7F-46A9-867C-AAF94DFC4156}" srcId="{7D7BEADE-5062-48DE-94DE-BDA19850E310}" destId="{1B88233D-81ED-49A9-A83C-E8279FC70E5F}" srcOrd="2" destOrd="0" parTransId="{2A82E623-1A38-4448-BC70-EA01AA5C940E}" sibTransId="{D2EC917D-665D-4555-AF2F-1AC5F8CCF642}"/>
    <dgm:cxn modelId="{B41ACD74-4B5E-41C9-819B-F94070C5F62C}" type="presOf" srcId="{5A40D569-A2CA-4DC5-8096-EB57FC79964E}" destId="{8969E77D-450B-4AA5-A0D7-1198EF98D262}" srcOrd="0" destOrd="0" presId="urn:microsoft.com/office/officeart/2005/8/layout/bList2"/>
    <dgm:cxn modelId="{D51A0EA8-B970-4EC0-9C5F-1E6F2BF23D8A}" type="presParOf" srcId="{03380529-4442-4738-A790-D35C3D35B2FF}" destId="{3389DA64-A6E1-4AF1-B487-996A8892449C}" srcOrd="0" destOrd="0" presId="urn:microsoft.com/office/officeart/2005/8/layout/bList2"/>
    <dgm:cxn modelId="{AC993840-C9EF-4F31-A619-9A518460558E}" type="presParOf" srcId="{3389DA64-A6E1-4AF1-B487-996A8892449C}" destId="{8969E77D-450B-4AA5-A0D7-1198EF98D262}" srcOrd="0" destOrd="0" presId="urn:microsoft.com/office/officeart/2005/8/layout/bList2"/>
    <dgm:cxn modelId="{51C1B4D3-D43B-4821-ADEB-7BDA33993A36}" type="presParOf" srcId="{3389DA64-A6E1-4AF1-B487-996A8892449C}" destId="{737986F3-B851-4A5D-88F6-F1A82441DEF9}" srcOrd="1" destOrd="0" presId="urn:microsoft.com/office/officeart/2005/8/layout/bList2"/>
    <dgm:cxn modelId="{7ACA6702-6261-479B-9755-47047DA10F4E}" type="presParOf" srcId="{3389DA64-A6E1-4AF1-B487-996A8892449C}" destId="{D205654F-51A3-4FAE-BE99-C43D0F29D35C}" srcOrd="2" destOrd="0" presId="urn:microsoft.com/office/officeart/2005/8/layout/bList2"/>
    <dgm:cxn modelId="{F53E095D-6E50-4BD8-A051-E8B0AAAF21DF}" type="presParOf" srcId="{3389DA64-A6E1-4AF1-B487-996A8892449C}" destId="{53654164-1169-41BD-8EFC-F0F3257C3B0A}" srcOrd="3" destOrd="0" presId="urn:microsoft.com/office/officeart/2005/8/layout/bList2"/>
    <dgm:cxn modelId="{62CD4A37-74EF-41C0-A541-DF8363E493C8}" type="presParOf" srcId="{03380529-4442-4738-A790-D35C3D35B2FF}" destId="{3C87AD43-0AD8-428C-9AFA-3554C295DCBC}" srcOrd="1" destOrd="0" presId="urn:microsoft.com/office/officeart/2005/8/layout/bList2"/>
    <dgm:cxn modelId="{91449B50-EF6E-4AD8-AF14-110E26F7EB81}" type="presParOf" srcId="{03380529-4442-4738-A790-D35C3D35B2FF}" destId="{3B496D88-7194-4440-BC79-C7FB38DE0CD6}" srcOrd="2" destOrd="0" presId="urn:microsoft.com/office/officeart/2005/8/layout/bList2"/>
    <dgm:cxn modelId="{C1544857-EA38-4BDF-848A-70AF2F7CE6A1}" type="presParOf" srcId="{3B496D88-7194-4440-BC79-C7FB38DE0CD6}" destId="{33702B15-9095-4FA4-8821-B11AC9EBEFC2}" srcOrd="0" destOrd="0" presId="urn:microsoft.com/office/officeart/2005/8/layout/bList2"/>
    <dgm:cxn modelId="{AA9CACA0-0FDB-4FA3-8C80-DB8F335E3949}" type="presParOf" srcId="{3B496D88-7194-4440-BC79-C7FB38DE0CD6}" destId="{102AB124-12EB-480F-B510-081B528C8CEC}" srcOrd="1" destOrd="0" presId="urn:microsoft.com/office/officeart/2005/8/layout/bList2"/>
    <dgm:cxn modelId="{72919B15-107D-467E-9C38-D8E4C9A37B47}" type="presParOf" srcId="{3B496D88-7194-4440-BC79-C7FB38DE0CD6}" destId="{63BDA6B1-2B38-4AE2-AC0A-4100D50825C7}" srcOrd="2" destOrd="0" presId="urn:microsoft.com/office/officeart/2005/8/layout/bList2"/>
    <dgm:cxn modelId="{0677AADF-1357-445B-BEFF-950D7C6577D7}" type="presParOf" srcId="{3B496D88-7194-4440-BC79-C7FB38DE0CD6}" destId="{C3295073-1100-4C99-8DBE-A1041DE3314E}" srcOrd="3" destOrd="0" presId="urn:microsoft.com/office/officeart/2005/8/layout/bList2"/>
    <dgm:cxn modelId="{741E95D3-8ABD-44D1-9A1B-9BEEDCDD29F2}" type="presParOf" srcId="{03380529-4442-4738-A790-D35C3D35B2FF}" destId="{5ADC0861-C82E-454D-BD90-559DC9444550}" srcOrd="3" destOrd="0" presId="urn:microsoft.com/office/officeart/2005/8/layout/bList2"/>
    <dgm:cxn modelId="{757A3DDC-4643-4F79-87CE-EFB2EDB6ACD2}" type="presParOf" srcId="{03380529-4442-4738-A790-D35C3D35B2FF}" destId="{5BEF81D2-4084-45D8-B93A-C243F6FBCA95}" srcOrd="4" destOrd="0" presId="urn:microsoft.com/office/officeart/2005/8/layout/bList2"/>
    <dgm:cxn modelId="{EA5BD869-D57D-4121-9A9F-B7603D20D207}" type="presParOf" srcId="{5BEF81D2-4084-45D8-B93A-C243F6FBCA95}" destId="{11DC0853-3C95-48A0-8914-B279EF9D3451}" srcOrd="0" destOrd="0" presId="urn:microsoft.com/office/officeart/2005/8/layout/bList2"/>
    <dgm:cxn modelId="{CBC4CC1E-BF0E-4AB6-9EA3-90A0C19F58E6}" type="presParOf" srcId="{5BEF81D2-4084-45D8-B93A-C243F6FBCA95}" destId="{AD9F7918-4D7E-42F5-ADBE-CEE5B6F73579}" srcOrd="1" destOrd="0" presId="urn:microsoft.com/office/officeart/2005/8/layout/bList2"/>
    <dgm:cxn modelId="{109FA831-F963-4A5C-A8A4-C0AF588210B5}" type="presParOf" srcId="{5BEF81D2-4084-45D8-B93A-C243F6FBCA95}" destId="{813E9E72-B8C5-4FD7-A1C8-FE5434B134AB}" srcOrd="2" destOrd="0" presId="urn:microsoft.com/office/officeart/2005/8/layout/bList2"/>
    <dgm:cxn modelId="{1307F8A3-D56A-4828-867F-B21CF9330FEB}" type="presParOf" srcId="{5BEF81D2-4084-45D8-B93A-C243F6FBCA95}" destId="{2A3C153A-B69D-4383-8F06-C0B5B631BCF6}" srcOrd="3" destOrd="0" presId="urn:microsoft.com/office/officeart/2005/8/layout/bList2"/>
    <dgm:cxn modelId="{71B39FE3-B838-43C3-9360-481AD5531E83}" type="presParOf" srcId="{03380529-4442-4738-A790-D35C3D35B2FF}" destId="{79BAC803-CD8B-4D4D-A91A-1BFC6FF553B3}" srcOrd="5" destOrd="0" presId="urn:microsoft.com/office/officeart/2005/8/layout/bList2"/>
    <dgm:cxn modelId="{46741BA5-D187-4D48-9B4B-2256C111B9F3}" type="presParOf" srcId="{03380529-4442-4738-A790-D35C3D35B2FF}" destId="{64D717DD-92EE-4060-9F48-A801A15D78E9}" srcOrd="6" destOrd="0" presId="urn:microsoft.com/office/officeart/2005/8/layout/bList2"/>
    <dgm:cxn modelId="{7CA55E24-601A-4177-91EC-B60F54DB239F}" type="presParOf" srcId="{64D717DD-92EE-4060-9F48-A801A15D78E9}" destId="{63298AE1-0B1E-4F2F-9FE9-40C2F82C9870}" srcOrd="0" destOrd="0" presId="urn:microsoft.com/office/officeart/2005/8/layout/bList2"/>
    <dgm:cxn modelId="{8BEE2E26-B482-4E94-8C4D-BEEB3960BFFB}" type="presParOf" srcId="{64D717DD-92EE-4060-9F48-A801A15D78E9}" destId="{0BD928BB-9FB9-45AA-9F1D-B3A252A776DF}" srcOrd="1" destOrd="0" presId="urn:microsoft.com/office/officeart/2005/8/layout/bList2"/>
    <dgm:cxn modelId="{AFEEA28C-844F-41B6-AA51-1F8DE30FF0AB}" type="presParOf" srcId="{64D717DD-92EE-4060-9F48-A801A15D78E9}" destId="{0C665551-770F-4D57-ADD8-1E8A28F25433}" srcOrd="2" destOrd="0" presId="urn:microsoft.com/office/officeart/2005/8/layout/bList2"/>
    <dgm:cxn modelId="{F9B12F93-FDAF-4687-ABA6-02662A8587FF}" type="presParOf" srcId="{64D717DD-92EE-4060-9F48-A801A15D78E9}" destId="{D866364E-1252-4458-8A32-9B69140072FF}" srcOrd="3" destOrd="0" presId="urn:microsoft.com/office/officeart/2005/8/layout/bList2"/>
    <dgm:cxn modelId="{4D41D211-5D84-4607-B2C2-1B85E584B61E}" type="presParOf" srcId="{03380529-4442-4738-A790-D35C3D35B2FF}" destId="{D21577B0-F1B9-4247-9E73-8138B13E418F}" srcOrd="7" destOrd="0" presId="urn:microsoft.com/office/officeart/2005/8/layout/bList2"/>
    <dgm:cxn modelId="{ED470232-D784-4AC9-B0FB-ADA0049F31BC}" type="presParOf" srcId="{03380529-4442-4738-A790-D35C3D35B2FF}" destId="{4A922AE4-6B6C-4683-B4C4-E002C52483EF}" srcOrd="8" destOrd="0" presId="urn:microsoft.com/office/officeart/2005/8/layout/bList2"/>
    <dgm:cxn modelId="{F19F6D5F-B7B3-46FE-9205-023046170C33}" type="presParOf" srcId="{4A922AE4-6B6C-4683-B4C4-E002C52483EF}" destId="{DAFA15F9-F5B6-4406-AE11-5EFCF813A28C}" srcOrd="0" destOrd="0" presId="urn:microsoft.com/office/officeart/2005/8/layout/bList2"/>
    <dgm:cxn modelId="{CDA80B4B-135A-4E76-8FCA-AA9C229F19DD}" type="presParOf" srcId="{4A922AE4-6B6C-4683-B4C4-E002C52483EF}" destId="{2FB54CA6-FB20-48A0-B936-73347A6D0662}" srcOrd="1" destOrd="0" presId="urn:microsoft.com/office/officeart/2005/8/layout/bList2"/>
    <dgm:cxn modelId="{1585E6A6-0EB3-43F3-9CA0-15CF0A56FFB2}" type="presParOf" srcId="{4A922AE4-6B6C-4683-B4C4-E002C52483EF}" destId="{8B7FD021-6E0C-40A6-9B5F-918B4B042299}" srcOrd="2" destOrd="0" presId="urn:microsoft.com/office/officeart/2005/8/layout/bList2"/>
    <dgm:cxn modelId="{A7A43151-6D7C-4AB6-BA68-EB8936D598E0}" type="presParOf" srcId="{4A922AE4-6B6C-4683-B4C4-E002C52483EF}" destId="{2B68F48A-8B70-478C-9F52-0D527B153546}" srcOrd="3" destOrd="0" presId="urn:microsoft.com/office/officeart/2005/8/layout/bList2"/>
    <dgm:cxn modelId="{3E3C24E1-940A-4DB3-95E6-209983F626DE}" type="presParOf" srcId="{03380529-4442-4738-A790-D35C3D35B2FF}" destId="{91E02F7E-BB11-4B8F-B641-4866397949A8}" srcOrd="9" destOrd="0" presId="urn:microsoft.com/office/officeart/2005/8/layout/bList2"/>
    <dgm:cxn modelId="{283A15F9-DA9A-4A22-B038-DA9C5E2D1FB3}" type="presParOf" srcId="{03380529-4442-4738-A790-D35C3D35B2FF}" destId="{5AC90E4B-70F2-4041-A278-85B1AA4EB005}" srcOrd="10" destOrd="0" presId="urn:microsoft.com/office/officeart/2005/8/layout/bList2"/>
    <dgm:cxn modelId="{0B7F8903-B23C-49B4-BE99-8A857823AA9F}" type="presParOf" srcId="{5AC90E4B-70F2-4041-A278-85B1AA4EB005}" destId="{EBAAD708-00D7-4493-BDC1-12B6057906A7}" srcOrd="0" destOrd="0" presId="urn:microsoft.com/office/officeart/2005/8/layout/bList2"/>
    <dgm:cxn modelId="{033436A9-1D18-43E5-8758-8096223C4586}" type="presParOf" srcId="{5AC90E4B-70F2-4041-A278-85B1AA4EB005}" destId="{A8EB758A-B470-4A99-84C6-32322A8C0C2A}" srcOrd="1" destOrd="0" presId="urn:microsoft.com/office/officeart/2005/8/layout/bList2"/>
    <dgm:cxn modelId="{F4195C85-3D17-49C0-AC87-29D77002B9EF}" type="presParOf" srcId="{5AC90E4B-70F2-4041-A278-85B1AA4EB005}" destId="{0F6780AD-6FF0-481B-941D-33FB86F3EB15}" srcOrd="2" destOrd="0" presId="urn:microsoft.com/office/officeart/2005/8/layout/bList2"/>
    <dgm:cxn modelId="{6BD78DC4-6DA9-4AF5-BFD9-9E010D68DA94}" type="presParOf" srcId="{5AC90E4B-70F2-4041-A278-85B1AA4EB005}" destId="{05FE2D10-5428-4ADF-A07E-A42426C46C52}" srcOrd="3" destOrd="0" presId="urn:microsoft.com/office/officeart/2005/8/layout/bList2"/>
    <dgm:cxn modelId="{137EBD01-7AC7-4542-A24E-FDE7BE0271E4}" type="presParOf" srcId="{03380529-4442-4738-A790-D35C3D35B2FF}" destId="{36489D48-03D6-4FE4-84E5-8A76C77942E2}" srcOrd="11" destOrd="0" presId="urn:microsoft.com/office/officeart/2005/8/layout/bList2"/>
    <dgm:cxn modelId="{DE07EC76-5423-4008-B4BC-CCA7B8EBC7F1}" type="presParOf" srcId="{03380529-4442-4738-A790-D35C3D35B2FF}" destId="{574A7155-F78B-4E57-9B61-E4169DB610B9}" srcOrd="12" destOrd="0" presId="urn:microsoft.com/office/officeart/2005/8/layout/bList2"/>
    <dgm:cxn modelId="{A6C42E4F-6E1A-444B-B3D0-F9589B5E0FB0}" type="presParOf" srcId="{574A7155-F78B-4E57-9B61-E4169DB610B9}" destId="{9D7E3D2A-F1CD-4DD9-A45E-2E38E6089D9D}" srcOrd="0" destOrd="0" presId="urn:microsoft.com/office/officeart/2005/8/layout/bList2"/>
    <dgm:cxn modelId="{9D4ADDB0-0935-42FA-82D8-061879F6ADB1}" type="presParOf" srcId="{574A7155-F78B-4E57-9B61-E4169DB610B9}" destId="{BB249775-B93F-4D41-8748-455120B86C4B}" srcOrd="1" destOrd="0" presId="urn:microsoft.com/office/officeart/2005/8/layout/bList2"/>
    <dgm:cxn modelId="{7C0E3DA2-EDD8-441E-99C8-56E66A184F32}" type="presParOf" srcId="{574A7155-F78B-4E57-9B61-E4169DB610B9}" destId="{49D40827-C37B-462A-8830-3781D78F9E47}" srcOrd="2" destOrd="0" presId="urn:microsoft.com/office/officeart/2005/8/layout/bList2"/>
    <dgm:cxn modelId="{9D0B2383-24B7-4AFF-81E0-1E93A60D0562}" type="presParOf" srcId="{574A7155-F78B-4E57-9B61-E4169DB610B9}" destId="{1FE2202C-CE03-4175-93F8-B669AAABE73F}" srcOrd="3" destOrd="0" presId="urn:microsoft.com/office/officeart/2005/8/layout/b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69A9F4D-AEB0-214D-8860-3A37A6217F00}"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n-US"/>
        </a:p>
      </dgm:t>
    </dgm:pt>
    <dgm:pt modelId="{03F2160B-B8D6-3E46-B2A2-0C35FF6BBD34}">
      <dgm:prSet phldrT="[Text]" custT="1"/>
      <dgm:spPr>
        <a:solidFill>
          <a:schemeClr val="tx2"/>
        </a:solidFill>
      </dgm:spPr>
      <dgm:t>
        <a:bodyPr/>
        <a:lstStyle/>
        <a:p>
          <a:r>
            <a:rPr lang="en-US" sz="3600" b="0" dirty="0">
              <a:latin typeface="+mj-lt"/>
            </a:rPr>
            <a:t>Microsoft R Open</a:t>
          </a:r>
        </a:p>
      </dgm:t>
    </dgm:pt>
    <dgm:pt modelId="{5799CB1B-BBC7-7B47-B83D-17ED344914C9}" type="parTrans" cxnId="{08F6FD1B-52CA-084D-B452-787F63DF53CF}">
      <dgm:prSet/>
      <dgm:spPr/>
      <dgm:t>
        <a:bodyPr/>
        <a:lstStyle/>
        <a:p>
          <a:endParaRPr lang="en-US" sz="1600"/>
        </a:p>
      </dgm:t>
    </dgm:pt>
    <dgm:pt modelId="{69AABAC4-903E-B548-A299-8F691FE5871C}" type="sibTrans" cxnId="{08F6FD1B-52CA-084D-B452-787F63DF53CF}">
      <dgm:prSet/>
      <dgm:spPr/>
      <dgm:t>
        <a:bodyPr/>
        <a:lstStyle/>
        <a:p>
          <a:endParaRPr lang="en-US" sz="1600"/>
        </a:p>
      </dgm:t>
    </dgm:pt>
    <dgm:pt modelId="{6B5AFCFF-0413-5A47-8D14-0CD38DBD11E0}">
      <dgm:prSet phldrT="[Text]" custT="1"/>
      <dgm:spPr>
        <a:solidFill>
          <a:schemeClr val="tx2"/>
        </a:solidFill>
      </dgm:spPr>
      <dgm:t>
        <a:bodyPr/>
        <a:lstStyle/>
        <a:p>
          <a:r>
            <a:rPr lang="en-US" sz="3600" b="0" dirty="0">
              <a:latin typeface="+mj-lt"/>
            </a:rPr>
            <a:t>Microsoft R Server</a:t>
          </a:r>
        </a:p>
      </dgm:t>
    </dgm:pt>
    <dgm:pt modelId="{F46C267E-BE7A-474F-B742-267FD30A1D90}" type="parTrans" cxnId="{D176625C-35DE-814B-AEEF-8FAE0DE89B83}">
      <dgm:prSet/>
      <dgm:spPr/>
      <dgm:t>
        <a:bodyPr/>
        <a:lstStyle/>
        <a:p>
          <a:endParaRPr lang="en-US" sz="1600"/>
        </a:p>
      </dgm:t>
    </dgm:pt>
    <dgm:pt modelId="{5CCBD99D-240E-644C-BDC5-36A8862638C0}" type="sibTrans" cxnId="{D176625C-35DE-814B-AEEF-8FAE0DE89B83}">
      <dgm:prSet/>
      <dgm:spPr/>
      <dgm:t>
        <a:bodyPr/>
        <a:lstStyle/>
        <a:p>
          <a:endParaRPr lang="en-US" sz="1600"/>
        </a:p>
      </dgm:t>
    </dgm:pt>
    <dgm:pt modelId="{4904CF5D-1164-B34E-92F3-2C598CE4BAF8}">
      <dgm:prSet custT="1"/>
      <dgm:spPr/>
      <dgm:t>
        <a:bodyPr/>
        <a:lstStyle/>
        <a:p>
          <a:r>
            <a:rPr lang="en-US" sz="2000" b="0" dirty="0">
              <a:latin typeface="+mj-lt"/>
            </a:rPr>
            <a:t>Free and open source R distribution</a:t>
          </a:r>
        </a:p>
      </dgm:t>
    </dgm:pt>
    <dgm:pt modelId="{BCEA0ADB-A29F-E746-967D-8EE8C758D4CB}" type="parTrans" cxnId="{77F87FA4-5AA6-FF45-8D12-D75AC8CD5734}">
      <dgm:prSet/>
      <dgm:spPr/>
      <dgm:t>
        <a:bodyPr/>
        <a:lstStyle/>
        <a:p>
          <a:endParaRPr lang="en-US" sz="1600"/>
        </a:p>
      </dgm:t>
    </dgm:pt>
    <dgm:pt modelId="{933AC4A8-7F63-4B46-AA08-7E8E6BF1C883}" type="sibTrans" cxnId="{77F87FA4-5AA6-FF45-8D12-D75AC8CD5734}">
      <dgm:prSet/>
      <dgm:spPr/>
      <dgm:t>
        <a:bodyPr/>
        <a:lstStyle/>
        <a:p>
          <a:endParaRPr lang="en-US" sz="1600"/>
        </a:p>
      </dgm:t>
    </dgm:pt>
    <dgm:pt modelId="{8839BBE4-2D3F-6F4B-B15C-FA0E85776004}">
      <dgm:prSet custT="1"/>
      <dgm:spPr/>
      <dgm:t>
        <a:bodyPr/>
        <a:lstStyle/>
        <a:p>
          <a:r>
            <a:rPr lang="en-US" sz="2000" b="0" dirty="0">
              <a:latin typeface="+mj-lt"/>
            </a:rPr>
            <a:t>Built in Advanced Analytics and Stand Alone Server Capability</a:t>
          </a:r>
        </a:p>
      </dgm:t>
    </dgm:pt>
    <dgm:pt modelId="{8DDF8CB2-AB58-E44A-947A-941830444E3E}" type="parTrans" cxnId="{861AABED-7E80-7746-B9DB-4DB2B954C273}">
      <dgm:prSet/>
      <dgm:spPr/>
      <dgm:t>
        <a:bodyPr/>
        <a:lstStyle/>
        <a:p>
          <a:endParaRPr lang="en-US" sz="1600"/>
        </a:p>
      </dgm:t>
    </dgm:pt>
    <dgm:pt modelId="{A7A834D4-BD10-554C-937C-1F0562ED2946}" type="sibTrans" cxnId="{861AABED-7E80-7746-B9DB-4DB2B954C273}">
      <dgm:prSet/>
      <dgm:spPr/>
      <dgm:t>
        <a:bodyPr/>
        <a:lstStyle/>
        <a:p>
          <a:endParaRPr lang="en-US" sz="1600"/>
        </a:p>
      </dgm:t>
    </dgm:pt>
    <dgm:pt modelId="{90A80509-836E-EB41-B813-845319ACF31B}">
      <dgm:prSet custT="1"/>
      <dgm:spPr/>
      <dgm:t>
        <a:bodyPr/>
        <a:lstStyle/>
        <a:p>
          <a:r>
            <a:rPr lang="en-US" sz="2000" b="0" dirty="0">
              <a:latin typeface="+mj-lt"/>
            </a:rPr>
            <a:t>Enhanced and distributed by Revolution Analytics</a:t>
          </a:r>
        </a:p>
      </dgm:t>
    </dgm:pt>
    <dgm:pt modelId="{0DCCC00E-8D76-4042-BC43-1C3B1D0B585F}" type="parTrans" cxnId="{DD53E735-488B-0244-BA22-89DD3605862F}">
      <dgm:prSet/>
      <dgm:spPr/>
      <dgm:t>
        <a:bodyPr/>
        <a:lstStyle/>
        <a:p>
          <a:endParaRPr lang="en-US" sz="1600"/>
        </a:p>
      </dgm:t>
    </dgm:pt>
    <dgm:pt modelId="{42D039D6-2A48-964D-88A8-E4ACF1E6E7A5}" type="sibTrans" cxnId="{DD53E735-488B-0244-BA22-89DD3605862F}">
      <dgm:prSet/>
      <dgm:spPr/>
      <dgm:t>
        <a:bodyPr/>
        <a:lstStyle/>
        <a:p>
          <a:endParaRPr lang="en-US" sz="1600"/>
        </a:p>
      </dgm:t>
    </dgm:pt>
    <dgm:pt modelId="{D8C0A8BA-1C3D-E54B-BFAA-CA37492C5C60}">
      <dgm:prSet custT="1"/>
      <dgm:spPr/>
      <dgm:t>
        <a:bodyPr/>
        <a:lstStyle/>
        <a:p>
          <a:r>
            <a:rPr lang="en-US" sz="2000" b="0" dirty="0">
              <a:latin typeface="+mj-lt"/>
            </a:rPr>
            <a:t>Python and Microsoft R</a:t>
          </a:r>
        </a:p>
      </dgm:t>
    </dgm:pt>
    <dgm:pt modelId="{5AC8E379-EF3C-374C-B881-1A48DAE2D574}" type="parTrans" cxnId="{15AA4CA5-184B-164F-AF73-A842E23304A2}">
      <dgm:prSet/>
      <dgm:spPr/>
      <dgm:t>
        <a:bodyPr/>
        <a:lstStyle/>
        <a:p>
          <a:endParaRPr lang="en-US" sz="1600"/>
        </a:p>
      </dgm:t>
    </dgm:pt>
    <dgm:pt modelId="{D2C981AB-798D-D341-957A-C91FC11A36BD}" type="sibTrans" cxnId="{15AA4CA5-184B-164F-AF73-A842E23304A2}">
      <dgm:prSet/>
      <dgm:spPr/>
      <dgm:t>
        <a:bodyPr/>
        <a:lstStyle/>
        <a:p>
          <a:endParaRPr lang="en-US" sz="1600"/>
        </a:p>
      </dgm:t>
    </dgm:pt>
    <dgm:pt modelId="{0A19C907-DC89-4A44-BC87-828C3AD53B0F}">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dgm:t>
    </dgm:pt>
    <dgm:pt modelId="{1B557E19-F3C4-4CCA-8F60-1E9A9BFDB029}" type="parTrans" cxnId="{133D6AE0-C4A0-4AFD-9A79-ACB31CD17128}">
      <dgm:prSet/>
      <dgm:spPr/>
      <dgm:t>
        <a:bodyPr/>
        <a:lstStyle/>
        <a:p>
          <a:endParaRPr lang="en-US"/>
        </a:p>
      </dgm:t>
    </dgm:pt>
    <dgm:pt modelId="{4FD3E1B1-976E-4B0E-8BCF-136830F21AEA}" type="sibTrans" cxnId="{133D6AE0-C4A0-4AFD-9A79-ACB31CD17128}">
      <dgm:prSet/>
      <dgm:spPr/>
      <dgm:t>
        <a:bodyPr/>
        <a:lstStyle/>
        <a:p>
          <a:endParaRPr lang="en-US"/>
        </a:p>
      </dgm:t>
    </dgm:pt>
    <dgm:pt modelId="{E72E8D88-BE18-4CBB-9B67-6008D29D7077}">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dgm:t>
    </dgm:pt>
    <dgm:pt modelId="{69CD53B6-7163-4B8F-AC79-9AB07B3A0DC6}" type="parTrans" cxnId="{6E2216F8-10E8-445C-A8E2-77159D15C026}">
      <dgm:prSet/>
      <dgm:spPr/>
      <dgm:t>
        <a:bodyPr/>
        <a:lstStyle/>
        <a:p>
          <a:endParaRPr lang="en-US"/>
        </a:p>
      </dgm:t>
    </dgm:pt>
    <dgm:pt modelId="{C2C00E5A-FC64-43EC-B642-3354B8AB4FC7}" type="sibTrans" cxnId="{6E2216F8-10E8-445C-A8E2-77159D15C026}">
      <dgm:prSet/>
      <dgm:spPr/>
      <dgm:t>
        <a:bodyPr/>
        <a:lstStyle/>
        <a:p>
          <a:endParaRPr lang="en-US"/>
        </a:p>
      </dgm:t>
    </dgm:pt>
    <dgm:pt modelId="{08FCFBD7-8A8C-4717-B9FD-3643C56E85F8}">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dgm:t>
    </dgm:pt>
    <dgm:pt modelId="{2CF02CA9-20A3-4993-9A8C-E04A8CA72CFE}" type="parTrans" cxnId="{2F0ADB58-D194-4860-A2FF-0CE4ACF4D326}">
      <dgm:prSet/>
      <dgm:spPr/>
      <dgm:t>
        <a:bodyPr/>
        <a:lstStyle/>
        <a:p>
          <a:endParaRPr lang="en-US"/>
        </a:p>
      </dgm:t>
    </dgm:pt>
    <dgm:pt modelId="{F8E634D5-1D12-421E-B0D4-5977902C282D}" type="sibTrans" cxnId="{2F0ADB58-D194-4860-A2FF-0CE4ACF4D326}">
      <dgm:prSet/>
      <dgm:spPr/>
      <dgm:t>
        <a:bodyPr/>
        <a:lstStyle/>
        <a:p>
          <a:endParaRPr lang="en-US"/>
        </a:p>
      </dgm:t>
    </dgm:pt>
    <dgm:pt modelId="{633CC8C3-C401-4E72-B64B-2C32F3B8EFF5}">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gm:t>
    </dgm:pt>
    <dgm:pt modelId="{2AEB599E-B25E-4570-BC9B-9EF1E69109DB}" type="parTrans" cxnId="{B7546C6D-74B4-4A9D-A719-29944C5332D8}">
      <dgm:prSet/>
      <dgm:spPr/>
      <dgm:t>
        <a:bodyPr/>
        <a:lstStyle/>
        <a:p>
          <a:endParaRPr lang="en-US"/>
        </a:p>
      </dgm:t>
    </dgm:pt>
    <dgm:pt modelId="{E1211F80-C979-45E9-8DCE-4A83733C2650}" type="sibTrans" cxnId="{B7546C6D-74B4-4A9D-A719-29944C5332D8}">
      <dgm:prSet/>
      <dgm:spPr/>
      <dgm:t>
        <a:bodyPr/>
        <a:lstStyle/>
        <a:p>
          <a:endParaRPr lang="en-US"/>
        </a:p>
      </dgm:t>
    </dgm:pt>
    <dgm:pt modelId="{50500199-1C20-487E-B437-A9E53F03FF77}">
      <dgm:prSet phldrT="[Text]" custT="1"/>
      <dgm:spPr>
        <a:solidFill>
          <a:schemeClr val="tx2"/>
        </a:solidFill>
      </dgm:spPr>
      <dgm:t>
        <a:bodyPr/>
        <a:lstStyle/>
        <a:p>
          <a:r>
            <a:rPr lang="en-US" sz="3600" b="0" dirty="0">
              <a:latin typeface="+mj-lt"/>
            </a:rPr>
            <a:t>SQL Server ML Services</a:t>
          </a:r>
        </a:p>
      </dgm:t>
    </dgm:pt>
    <dgm:pt modelId="{2FAE0617-6CA0-49A1-B9BF-F01B3E64A617}" type="parTrans" cxnId="{0AC3B460-BBCF-4FB8-95DB-7287404393A3}">
      <dgm:prSet/>
      <dgm:spPr/>
      <dgm:t>
        <a:bodyPr/>
        <a:lstStyle/>
        <a:p>
          <a:endParaRPr lang="en-US"/>
        </a:p>
      </dgm:t>
    </dgm:pt>
    <dgm:pt modelId="{ED933EB8-2F17-4452-A56A-4FB72A3E5FA6}" type="sibTrans" cxnId="{0AC3B460-BBCF-4FB8-95DB-7287404393A3}">
      <dgm:prSet/>
      <dgm:spPr/>
      <dgm:t>
        <a:bodyPr/>
        <a:lstStyle/>
        <a:p>
          <a:endParaRPr lang="en-US"/>
        </a:p>
      </dgm:t>
    </dgm:pt>
    <dgm:pt modelId="{AFDEF3D0-366F-6F45-A0B0-42AA7143D72A}" type="pres">
      <dgm:prSet presAssocID="{669A9F4D-AEB0-214D-8860-3A37A6217F00}" presName="linear" presStyleCnt="0">
        <dgm:presLayoutVars>
          <dgm:dir/>
          <dgm:animLvl val="lvl"/>
          <dgm:resizeHandles val="exact"/>
        </dgm:presLayoutVars>
      </dgm:prSet>
      <dgm:spPr/>
    </dgm:pt>
    <dgm:pt modelId="{4E69DA9B-5D00-FC40-8E6E-961A2DF2BD95}" type="pres">
      <dgm:prSet presAssocID="{03F2160B-B8D6-3E46-B2A2-0C35FF6BBD34}" presName="parentLin" presStyleCnt="0"/>
      <dgm:spPr/>
    </dgm:pt>
    <dgm:pt modelId="{799B8D7F-321A-184D-8DC1-BB7CD9DD35AB}" type="pres">
      <dgm:prSet presAssocID="{03F2160B-B8D6-3E46-B2A2-0C35FF6BBD34}" presName="parentLeftMargin" presStyleLbl="node1" presStyleIdx="0" presStyleCnt="3"/>
      <dgm:spPr/>
    </dgm:pt>
    <dgm:pt modelId="{CC1BB18B-B87B-9640-AA7C-10151CE1B699}" type="pres">
      <dgm:prSet presAssocID="{03F2160B-B8D6-3E46-B2A2-0C35FF6BBD34}" presName="parentText" presStyleLbl="node1" presStyleIdx="0" presStyleCnt="3" custScaleY="95596" custLinFactNeighborX="12817" custLinFactNeighborY="343">
        <dgm:presLayoutVars>
          <dgm:chMax val="0"/>
          <dgm:bulletEnabled val="1"/>
        </dgm:presLayoutVars>
      </dgm:prSet>
      <dgm:spPr/>
    </dgm:pt>
    <dgm:pt modelId="{BBFECA43-C288-D84A-8200-EFC0E20D7559}" type="pres">
      <dgm:prSet presAssocID="{03F2160B-B8D6-3E46-B2A2-0C35FF6BBD34}" presName="negativeSpace" presStyleCnt="0"/>
      <dgm:spPr/>
    </dgm:pt>
    <dgm:pt modelId="{EE4C4B62-8C5C-7844-AAB8-796CF2DE6A8C}" type="pres">
      <dgm:prSet presAssocID="{03F2160B-B8D6-3E46-B2A2-0C35FF6BBD34}" presName="childText" presStyleLbl="conFgAcc1" presStyleIdx="0" presStyleCnt="3">
        <dgm:presLayoutVars>
          <dgm:bulletEnabled val="1"/>
        </dgm:presLayoutVars>
      </dgm:prSet>
      <dgm:spPr/>
    </dgm:pt>
    <dgm:pt modelId="{E173FD67-F084-D145-A738-0D31882B03F4}" type="pres">
      <dgm:prSet presAssocID="{69AABAC4-903E-B548-A299-8F691FE5871C}" presName="spaceBetweenRectangles" presStyleCnt="0"/>
      <dgm:spPr/>
    </dgm:pt>
    <dgm:pt modelId="{12F5CDB5-E229-FE47-84C7-B7001D8D8624}" type="pres">
      <dgm:prSet presAssocID="{6B5AFCFF-0413-5A47-8D14-0CD38DBD11E0}" presName="parentLin" presStyleCnt="0"/>
      <dgm:spPr/>
    </dgm:pt>
    <dgm:pt modelId="{48CB4575-940D-ED4D-85E0-2C17E2D5DF83}" type="pres">
      <dgm:prSet presAssocID="{6B5AFCFF-0413-5A47-8D14-0CD38DBD11E0}" presName="parentLeftMargin" presStyleLbl="node1" presStyleIdx="0" presStyleCnt="3"/>
      <dgm:spPr/>
    </dgm:pt>
    <dgm:pt modelId="{25EFDF05-A6D2-1046-9B07-112CFB09029D}" type="pres">
      <dgm:prSet presAssocID="{6B5AFCFF-0413-5A47-8D14-0CD38DBD11E0}" presName="parentText" presStyleLbl="node1" presStyleIdx="1" presStyleCnt="3" custScaleY="98733" custLinFactNeighborX="1165" custLinFactNeighborY="-4025">
        <dgm:presLayoutVars>
          <dgm:chMax val="0"/>
          <dgm:bulletEnabled val="1"/>
        </dgm:presLayoutVars>
      </dgm:prSet>
      <dgm:spPr/>
    </dgm:pt>
    <dgm:pt modelId="{2919E2B1-3CB0-4D48-B632-B1BCF2D0F1DF}" type="pres">
      <dgm:prSet presAssocID="{6B5AFCFF-0413-5A47-8D14-0CD38DBD11E0}" presName="negativeSpace" presStyleCnt="0"/>
      <dgm:spPr/>
    </dgm:pt>
    <dgm:pt modelId="{696755E5-2A53-964C-A033-F07E791D69CA}" type="pres">
      <dgm:prSet presAssocID="{6B5AFCFF-0413-5A47-8D14-0CD38DBD11E0}" presName="childText" presStyleLbl="conFgAcc1" presStyleIdx="1" presStyleCnt="3" custLinFactNeighborX="2403" custLinFactNeighborY="59411">
        <dgm:presLayoutVars>
          <dgm:bulletEnabled val="1"/>
        </dgm:presLayoutVars>
      </dgm:prSet>
      <dgm:spPr>
        <a:xfrm>
          <a:off x="0" y="2064890"/>
          <a:ext cx="9701665" cy="1871100"/>
        </a:xfrm>
        <a:prstGeom prst="rect">
          <a:avLst/>
        </a:prstGeom>
      </dgm:spPr>
    </dgm:pt>
    <dgm:pt modelId="{BD951DC5-1F2A-4754-82C3-4BB28D95B53A}" type="pres">
      <dgm:prSet presAssocID="{5CCBD99D-240E-644C-BDC5-36A8862638C0}" presName="spaceBetweenRectangles" presStyleCnt="0"/>
      <dgm:spPr/>
    </dgm:pt>
    <dgm:pt modelId="{FFBF2117-E3F2-4D38-BBC8-B5841595E56C}" type="pres">
      <dgm:prSet presAssocID="{50500199-1C20-487E-B437-A9E53F03FF77}" presName="parentLin" presStyleCnt="0"/>
      <dgm:spPr/>
    </dgm:pt>
    <dgm:pt modelId="{509235D8-BF94-405B-9D37-45CACC1ECCC5}" type="pres">
      <dgm:prSet presAssocID="{50500199-1C20-487E-B437-A9E53F03FF77}" presName="parentLeftMargin" presStyleLbl="node1" presStyleIdx="1" presStyleCnt="3"/>
      <dgm:spPr/>
    </dgm:pt>
    <dgm:pt modelId="{763A3345-5951-4D27-BE32-B9766C672E74}" type="pres">
      <dgm:prSet presAssocID="{50500199-1C20-487E-B437-A9E53F03FF77}" presName="parentText" presStyleLbl="node1" presStyleIdx="2" presStyleCnt="3">
        <dgm:presLayoutVars>
          <dgm:chMax val="0"/>
          <dgm:bulletEnabled val="1"/>
        </dgm:presLayoutVars>
      </dgm:prSet>
      <dgm:spPr/>
    </dgm:pt>
    <dgm:pt modelId="{2760A011-EC0A-4ED0-B136-ECFFCFBB06DE}" type="pres">
      <dgm:prSet presAssocID="{50500199-1C20-487E-B437-A9E53F03FF77}" presName="negativeSpace" presStyleCnt="0"/>
      <dgm:spPr/>
    </dgm:pt>
    <dgm:pt modelId="{42FD30AD-AEED-46BF-AA1E-98035ED09A14}" type="pres">
      <dgm:prSet presAssocID="{50500199-1C20-487E-B437-A9E53F03FF77}" presName="childText" presStyleLbl="conFgAcc1" presStyleIdx="2" presStyleCnt="3">
        <dgm:presLayoutVars>
          <dgm:bulletEnabled val="1"/>
        </dgm:presLayoutVars>
      </dgm:prSet>
      <dgm:spPr/>
    </dgm:pt>
  </dgm:ptLst>
  <dgm:cxnLst>
    <dgm:cxn modelId="{861AABED-7E80-7746-B9DB-4DB2B954C273}" srcId="{50500199-1C20-487E-B437-A9E53F03FF77}" destId="{8839BBE4-2D3F-6F4B-B15C-FA0E85776004}" srcOrd="0" destOrd="0" parTransId="{8DDF8CB2-AB58-E44A-947A-941830444E3E}" sibTransId="{A7A834D4-BD10-554C-937C-1F0562ED2946}"/>
    <dgm:cxn modelId="{7E3C46E6-356C-456D-941D-A7AA6642A80A}" type="presOf" srcId="{50500199-1C20-487E-B437-A9E53F03FF77}" destId="{509235D8-BF94-405B-9D37-45CACC1ECCC5}" srcOrd="0" destOrd="0" presId="urn:microsoft.com/office/officeart/2005/8/layout/list1"/>
    <dgm:cxn modelId="{133D6AE0-C4A0-4AFD-9A79-ACB31CD17128}" srcId="{6B5AFCFF-0413-5A47-8D14-0CD38DBD11E0}" destId="{0A19C907-DC89-4A44-BC87-828C3AD53B0F}" srcOrd="0" destOrd="0" parTransId="{1B557E19-F3C4-4CCA-8F60-1E9A9BFDB029}" sibTransId="{4FD3E1B1-976E-4B0E-8BCF-136830F21AEA}"/>
    <dgm:cxn modelId="{E827B686-B31E-41E8-81AC-CDADBE1BACCF}" type="presOf" srcId="{633CC8C3-C401-4E72-B64B-2C32F3B8EFF5}" destId="{696755E5-2A53-964C-A033-F07E791D69CA}" srcOrd="0" destOrd="3" presId="urn:microsoft.com/office/officeart/2005/8/layout/list1"/>
    <dgm:cxn modelId="{EEBB8691-60DF-4859-8838-6857CE527AB4}" type="presOf" srcId="{D8C0A8BA-1C3D-E54B-BFAA-CA37492C5C60}" destId="{42FD30AD-AEED-46BF-AA1E-98035ED09A14}" srcOrd="0" destOrd="1" presId="urn:microsoft.com/office/officeart/2005/8/layout/list1"/>
    <dgm:cxn modelId="{15AA4CA5-184B-164F-AF73-A842E23304A2}" srcId="{50500199-1C20-487E-B437-A9E53F03FF77}" destId="{D8C0A8BA-1C3D-E54B-BFAA-CA37492C5C60}" srcOrd="1" destOrd="0" parTransId="{5AC8E379-EF3C-374C-B881-1A48DAE2D574}" sibTransId="{D2C981AB-798D-D341-957A-C91FC11A36BD}"/>
    <dgm:cxn modelId="{8F8A1ABF-230B-4B11-A344-7BFEB461CFBC}" type="presOf" srcId="{50500199-1C20-487E-B437-A9E53F03FF77}" destId="{763A3345-5951-4D27-BE32-B9766C672E74}" srcOrd="1" destOrd="0" presId="urn:microsoft.com/office/officeart/2005/8/layout/list1"/>
    <dgm:cxn modelId="{282EFC31-9E3A-4985-B188-1DB2C2E16EC1}" type="presOf" srcId="{E72E8D88-BE18-4CBB-9B67-6008D29D7077}" destId="{696755E5-2A53-964C-A033-F07E791D69CA}" srcOrd="0" destOrd="1" presId="urn:microsoft.com/office/officeart/2005/8/layout/list1"/>
    <dgm:cxn modelId="{2F0ADB58-D194-4860-A2FF-0CE4ACF4D326}" srcId="{6B5AFCFF-0413-5A47-8D14-0CD38DBD11E0}" destId="{08FCFBD7-8A8C-4717-B9FD-3643C56E85F8}" srcOrd="2" destOrd="0" parTransId="{2CF02CA9-20A3-4993-9A8C-E04A8CA72CFE}" sibTransId="{F8E634D5-1D12-421E-B0D4-5977902C282D}"/>
    <dgm:cxn modelId="{624CC8DA-8532-4A45-93F1-3364153298CE}" type="presOf" srcId="{669A9F4D-AEB0-214D-8860-3A37A6217F00}" destId="{AFDEF3D0-366F-6F45-A0B0-42AA7143D72A}" srcOrd="0" destOrd="0" presId="urn:microsoft.com/office/officeart/2005/8/layout/list1"/>
    <dgm:cxn modelId="{8930FC09-AE94-430D-A156-580C87E8BC41}" type="presOf" srcId="{90A80509-836E-EB41-B813-845319ACF31B}" destId="{EE4C4B62-8C5C-7844-AAB8-796CF2DE6A8C}" srcOrd="0" destOrd="1" presId="urn:microsoft.com/office/officeart/2005/8/layout/list1"/>
    <dgm:cxn modelId="{08F6FD1B-52CA-084D-B452-787F63DF53CF}" srcId="{669A9F4D-AEB0-214D-8860-3A37A6217F00}" destId="{03F2160B-B8D6-3E46-B2A2-0C35FF6BBD34}" srcOrd="0" destOrd="0" parTransId="{5799CB1B-BBC7-7B47-B83D-17ED344914C9}" sibTransId="{69AABAC4-903E-B548-A299-8F691FE5871C}"/>
    <dgm:cxn modelId="{7CA46805-EE60-4920-BD56-DEB15CB89F70}" type="presOf" srcId="{03F2160B-B8D6-3E46-B2A2-0C35FF6BBD34}" destId="{CC1BB18B-B87B-9640-AA7C-10151CE1B699}" srcOrd="1" destOrd="0" presId="urn:microsoft.com/office/officeart/2005/8/layout/list1"/>
    <dgm:cxn modelId="{DA4E087C-D4D1-4E26-9361-8D76511911E9}" type="presOf" srcId="{03F2160B-B8D6-3E46-B2A2-0C35FF6BBD34}" destId="{799B8D7F-321A-184D-8DC1-BB7CD9DD35AB}" srcOrd="0" destOrd="0" presId="urn:microsoft.com/office/officeart/2005/8/layout/list1"/>
    <dgm:cxn modelId="{D176625C-35DE-814B-AEEF-8FAE0DE89B83}" srcId="{669A9F4D-AEB0-214D-8860-3A37A6217F00}" destId="{6B5AFCFF-0413-5A47-8D14-0CD38DBD11E0}" srcOrd="1" destOrd="0" parTransId="{F46C267E-BE7A-474F-B742-267FD30A1D90}" sibTransId="{5CCBD99D-240E-644C-BDC5-36A8862638C0}"/>
    <dgm:cxn modelId="{0AC3B460-BBCF-4FB8-95DB-7287404393A3}" srcId="{669A9F4D-AEB0-214D-8860-3A37A6217F00}" destId="{50500199-1C20-487E-B437-A9E53F03FF77}" srcOrd="2" destOrd="0" parTransId="{2FAE0617-6CA0-49A1-B9BF-F01B3E64A617}" sibTransId="{ED933EB8-2F17-4452-A56A-4FB72A3E5FA6}"/>
    <dgm:cxn modelId="{77F87FA4-5AA6-FF45-8D12-D75AC8CD5734}" srcId="{03F2160B-B8D6-3E46-B2A2-0C35FF6BBD34}" destId="{4904CF5D-1164-B34E-92F3-2C598CE4BAF8}" srcOrd="0" destOrd="0" parTransId="{BCEA0ADB-A29F-E746-967D-8EE8C758D4CB}" sibTransId="{933AC4A8-7F63-4B46-AA08-7E8E6BF1C883}"/>
    <dgm:cxn modelId="{7A364714-BFCB-4206-B4E2-E5D228BDD333}" type="presOf" srcId="{4904CF5D-1164-B34E-92F3-2C598CE4BAF8}" destId="{EE4C4B62-8C5C-7844-AAB8-796CF2DE6A8C}" srcOrd="0" destOrd="0" presId="urn:microsoft.com/office/officeart/2005/8/layout/list1"/>
    <dgm:cxn modelId="{D482E4CA-2059-467E-AAE3-2040D8446D0A}" type="presOf" srcId="{6B5AFCFF-0413-5A47-8D14-0CD38DBD11E0}" destId="{25EFDF05-A6D2-1046-9B07-112CFB09029D}" srcOrd="1" destOrd="0" presId="urn:microsoft.com/office/officeart/2005/8/layout/list1"/>
    <dgm:cxn modelId="{C1ABEB6B-877F-4F91-823D-26532A58D239}" type="presOf" srcId="{6B5AFCFF-0413-5A47-8D14-0CD38DBD11E0}" destId="{48CB4575-940D-ED4D-85E0-2C17E2D5DF83}" srcOrd="0" destOrd="0" presId="urn:microsoft.com/office/officeart/2005/8/layout/list1"/>
    <dgm:cxn modelId="{6C3D12DD-ADC9-49FC-AB62-E74E3154C13C}" type="presOf" srcId="{08FCFBD7-8A8C-4717-B9FD-3643C56E85F8}" destId="{696755E5-2A53-964C-A033-F07E791D69CA}" srcOrd="0" destOrd="2" presId="urn:microsoft.com/office/officeart/2005/8/layout/list1"/>
    <dgm:cxn modelId="{DD53E735-488B-0244-BA22-89DD3605862F}" srcId="{03F2160B-B8D6-3E46-B2A2-0C35FF6BBD34}" destId="{90A80509-836E-EB41-B813-845319ACF31B}" srcOrd="1" destOrd="0" parTransId="{0DCCC00E-8D76-4042-BC43-1C3B1D0B585F}" sibTransId="{42D039D6-2A48-964D-88A8-E4ACF1E6E7A5}"/>
    <dgm:cxn modelId="{EF61B241-1C58-42A0-AA99-C7205597F1DD}" type="presOf" srcId="{0A19C907-DC89-4A44-BC87-828C3AD53B0F}" destId="{696755E5-2A53-964C-A033-F07E791D69CA}" srcOrd="0" destOrd="0" presId="urn:microsoft.com/office/officeart/2005/8/layout/list1"/>
    <dgm:cxn modelId="{6E2216F8-10E8-445C-A8E2-77159D15C026}" srcId="{6B5AFCFF-0413-5A47-8D14-0CD38DBD11E0}" destId="{E72E8D88-BE18-4CBB-9B67-6008D29D7077}" srcOrd="1" destOrd="0" parTransId="{69CD53B6-7163-4B8F-AC79-9AB07B3A0DC6}" sibTransId="{C2C00E5A-FC64-43EC-B642-3354B8AB4FC7}"/>
    <dgm:cxn modelId="{3A1B0DC1-CF51-4A20-B883-42F96AC1C5B1}" type="presOf" srcId="{8839BBE4-2D3F-6F4B-B15C-FA0E85776004}" destId="{42FD30AD-AEED-46BF-AA1E-98035ED09A14}" srcOrd="0" destOrd="0" presId="urn:microsoft.com/office/officeart/2005/8/layout/list1"/>
    <dgm:cxn modelId="{B7546C6D-74B4-4A9D-A719-29944C5332D8}" srcId="{6B5AFCFF-0413-5A47-8D14-0CD38DBD11E0}" destId="{633CC8C3-C401-4E72-B64B-2C32F3B8EFF5}" srcOrd="3" destOrd="0" parTransId="{2AEB599E-B25E-4570-BC9B-9EF1E69109DB}" sibTransId="{E1211F80-C979-45E9-8DCE-4A83733C2650}"/>
    <dgm:cxn modelId="{F7DE702A-AAE7-4854-BDEB-EF95E852F252}" type="presParOf" srcId="{AFDEF3D0-366F-6F45-A0B0-42AA7143D72A}" destId="{4E69DA9B-5D00-FC40-8E6E-961A2DF2BD95}" srcOrd="0" destOrd="0" presId="urn:microsoft.com/office/officeart/2005/8/layout/list1"/>
    <dgm:cxn modelId="{7BC3D292-E1C0-443B-AB37-EAF530CFDB9D}" type="presParOf" srcId="{4E69DA9B-5D00-FC40-8E6E-961A2DF2BD95}" destId="{799B8D7F-321A-184D-8DC1-BB7CD9DD35AB}" srcOrd="0" destOrd="0" presId="urn:microsoft.com/office/officeart/2005/8/layout/list1"/>
    <dgm:cxn modelId="{9103C6C6-3E99-4E79-A033-5BE24FCB0CEC}" type="presParOf" srcId="{4E69DA9B-5D00-FC40-8E6E-961A2DF2BD95}" destId="{CC1BB18B-B87B-9640-AA7C-10151CE1B699}" srcOrd="1" destOrd="0" presId="urn:microsoft.com/office/officeart/2005/8/layout/list1"/>
    <dgm:cxn modelId="{56942B1E-9A56-47E5-80A6-349F388E9910}" type="presParOf" srcId="{AFDEF3D0-366F-6F45-A0B0-42AA7143D72A}" destId="{BBFECA43-C288-D84A-8200-EFC0E20D7559}" srcOrd="1" destOrd="0" presId="urn:microsoft.com/office/officeart/2005/8/layout/list1"/>
    <dgm:cxn modelId="{20E2BC70-D106-46A2-A9E6-6428137CF28B}" type="presParOf" srcId="{AFDEF3D0-366F-6F45-A0B0-42AA7143D72A}" destId="{EE4C4B62-8C5C-7844-AAB8-796CF2DE6A8C}" srcOrd="2" destOrd="0" presId="urn:microsoft.com/office/officeart/2005/8/layout/list1"/>
    <dgm:cxn modelId="{1A3866DA-F428-410C-8174-99556F0740D4}" type="presParOf" srcId="{AFDEF3D0-366F-6F45-A0B0-42AA7143D72A}" destId="{E173FD67-F084-D145-A738-0D31882B03F4}" srcOrd="3" destOrd="0" presId="urn:microsoft.com/office/officeart/2005/8/layout/list1"/>
    <dgm:cxn modelId="{D8D17548-512D-48D9-BC6F-F9A234F4F86A}" type="presParOf" srcId="{AFDEF3D0-366F-6F45-A0B0-42AA7143D72A}" destId="{12F5CDB5-E229-FE47-84C7-B7001D8D8624}" srcOrd="4" destOrd="0" presId="urn:microsoft.com/office/officeart/2005/8/layout/list1"/>
    <dgm:cxn modelId="{80BF6A78-63F6-43BC-9005-1BF9DB308A49}" type="presParOf" srcId="{12F5CDB5-E229-FE47-84C7-B7001D8D8624}" destId="{48CB4575-940D-ED4D-85E0-2C17E2D5DF83}" srcOrd="0" destOrd="0" presId="urn:microsoft.com/office/officeart/2005/8/layout/list1"/>
    <dgm:cxn modelId="{B912831E-59B7-49FA-8BA5-99874AB59D6A}" type="presParOf" srcId="{12F5CDB5-E229-FE47-84C7-B7001D8D8624}" destId="{25EFDF05-A6D2-1046-9B07-112CFB09029D}" srcOrd="1" destOrd="0" presId="urn:microsoft.com/office/officeart/2005/8/layout/list1"/>
    <dgm:cxn modelId="{17AF22DD-2194-47B8-826F-C7BADA1CAEA4}" type="presParOf" srcId="{AFDEF3D0-366F-6F45-A0B0-42AA7143D72A}" destId="{2919E2B1-3CB0-4D48-B632-B1BCF2D0F1DF}" srcOrd="5" destOrd="0" presId="urn:microsoft.com/office/officeart/2005/8/layout/list1"/>
    <dgm:cxn modelId="{D9C4B83C-8081-4F41-AC83-2BC4893C024F}" type="presParOf" srcId="{AFDEF3D0-366F-6F45-A0B0-42AA7143D72A}" destId="{696755E5-2A53-964C-A033-F07E791D69CA}" srcOrd="6" destOrd="0" presId="urn:microsoft.com/office/officeart/2005/8/layout/list1"/>
    <dgm:cxn modelId="{DB767EF5-8B92-4AE1-90A2-C264182D5FBD}" type="presParOf" srcId="{AFDEF3D0-366F-6F45-A0B0-42AA7143D72A}" destId="{BD951DC5-1F2A-4754-82C3-4BB28D95B53A}" srcOrd="7" destOrd="0" presId="urn:microsoft.com/office/officeart/2005/8/layout/list1"/>
    <dgm:cxn modelId="{F550837A-2028-46F9-9790-2A570802BCEB}" type="presParOf" srcId="{AFDEF3D0-366F-6F45-A0B0-42AA7143D72A}" destId="{FFBF2117-E3F2-4D38-BBC8-B5841595E56C}" srcOrd="8" destOrd="0" presId="urn:microsoft.com/office/officeart/2005/8/layout/list1"/>
    <dgm:cxn modelId="{EC3CCB42-B4E3-44B0-9A0F-6980DB93BED3}" type="presParOf" srcId="{FFBF2117-E3F2-4D38-BBC8-B5841595E56C}" destId="{509235D8-BF94-405B-9D37-45CACC1ECCC5}" srcOrd="0" destOrd="0" presId="urn:microsoft.com/office/officeart/2005/8/layout/list1"/>
    <dgm:cxn modelId="{2571BE51-B922-4485-9699-6BA252280CAC}" type="presParOf" srcId="{FFBF2117-E3F2-4D38-BBC8-B5841595E56C}" destId="{763A3345-5951-4D27-BE32-B9766C672E74}" srcOrd="1" destOrd="0" presId="urn:microsoft.com/office/officeart/2005/8/layout/list1"/>
    <dgm:cxn modelId="{F56BEE63-7E84-48C0-9734-374376FF938F}" type="presParOf" srcId="{AFDEF3D0-366F-6F45-A0B0-42AA7143D72A}" destId="{2760A011-EC0A-4ED0-B136-ECFFCFBB06DE}" srcOrd="9" destOrd="0" presId="urn:microsoft.com/office/officeart/2005/8/layout/list1"/>
    <dgm:cxn modelId="{87957CF8-5F08-460C-A800-AF307B19CFD6}" type="presParOf" srcId="{AFDEF3D0-366F-6F45-A0B0-42AA7143D72A}" destId="{42FD30AD-AEED-46BF-AA1E-98035ED09A14}"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0941" y="-1234478"/>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Define Objectives</a:t>
          </a:r>
          <a:endParaRPr lang="en-US" sz="2000" kern="1200" dirty="0">
            <a:solidFill>
              <a:schemeClr val="bg2"/>
            </a:solidFill>
            <a:latin typeface="+mj-lt"/>
          </a:endParaRPr>
        </a:p>
        <a:p>
          <a:pPr marL="228600" lvl="1" indent="-228600" algn="l" defTabSz="889000">
            <a:lnSpc>
              <a:spcPct val="90000"/>
            </a:lnSpc>
            <a:spcBef>
              <a:spcPct val="0"/>
            </a:spcBef>
            <a:spcAft>
              <a:spcPct val="15000"/>
            </a:spcAft>
            <a:buChar char="•"/>
          </a:pPr>
          <a:r>
            <a:rPr lang="en-US" sz="2000" kern="1200">
              <a:solidFill>
                <a:schemeClr val="bg2"/>
              </a:solidFill>
              <a:latin typeface="+mj-lt"/>
            </a:rPr>
            <a:t>Identify Data Sources</a:t>
          </a:r>
          <a:endParaRPr lang="en-US" sz="2000" kern="1200" dirty="0">
            <a:solidFill>
              <a:schemeClr val="bg2"/>
            </a:solidFill>
            <a:latin typeface="+mj-lt"/>
          </a:endParaRPr>
        </a:p>
      </dsp:txBody>
      <dsp:txXfrm rot="-5400000">
        <a:off x="4275636" y="180776"/>
        <a:ext cx="3703876" cy="923316"/>
      </dsp:txXfrm>
    </dsp:sp>
    <dsp:sp modelId="{FCE31E78-3DAC-4692-A464-D0C835B3F5C0}">
      <dsp:nvSpPr>
        <dsp:cNvPr id="0" name=""/>
        <dsp:cNvSpPr/>
      </dsp:nvSpPr>
      <dsp:spPr>
        <a:xfrm>
          <a:off x="111" y="2925"/>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Business Understanding</a:t>
          </a:r>
          <a:endParaRPr lang="en-US" sz="3200" kern="1200" dirty="0">
            <a:solidFill>
              <a:schemeClr val="bg2"/>
            </a:solidFill>
            <a:latin typeface="+mj-lt"/>
          </a:endParaRPr>
        </a:p>
      </dsp:txBody>
      <dsp:txXfrm>
        <a:off x="62548" y="65362"/>
        <a:ext cx="4150650" cy="1154144"/>
      </dsp:txXfrm>
    </dsp:sp>
    <dsp:sp modelId="{B35FD520-5FF0-41BD-887C-8B0911FFCB12}">
      <dsp:nvSpPr>
        <dsp:cNvPr id="0" name=""/>
        <dsp:cNvSpPr/>
      </dsp:nvSpPr>
      <dsp:spPr>
        <a:xfrm rot="5400000">
          <a:off x="5624380" y="108491"/>
          <a:ext cx="1056336"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Ingest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Explore Data</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Update Data</a:t>
          </a:r>
        </a:p>
      </dsp:txBody>
      <dsp:txXfrm rot="-5400000">
        <a:off x="4275636" y="1508801"/>
        <a:ext cx="3702259" cy="953204"/>
      </dsp:txXfrm>
    </dsp:sp>
    <dsp:sp modelId="{3E606814-09D9-4B4C-8F40-66F312978EEB}">
      <dsp:nvSpPr>
        <dsp:cNvPr id="0" name=""/>
        <dsp:cNvSpPr/>
      </dsp:nvSpPr>
      <dsp:spPr>
        <a:xfrm>
          <a:off x="111" y="134589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Data Acquisition and Understanding</a:t>
          </a:r>
          <a:endParaRPr lang="en-US" sz="3200" kern="1200" dirty="0">
            <a:solidFill>
              <a:schemeClr val="bg2"/>
            </a:solidFill>
            <a:latin typeface="+mj-lt"/>
          </a:endParaRPr>
        </a:p>
      </dsp:txBody>
      <dsp:txXfrm>
        <a:off x="62548" y="1408331"/>
        <a:ext cx="4150650" cy="1154144"/>
      </dsp:txXfrm>
    </dsp:sp>
    <dsp:sp modelId="{EF322D6C-1CB6-431F-8B42-A64D898D2824}">
      <dsp:nvSpPr>
        <dsp:cNvPr id="0" name=""/>
        <dsp:cNvSpPr/>
      </dsp:nvSpPr>
      <dsp:spPr>
        <a:xfrm rot="5400000">
          <a:off x="5640941" y="145146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latin typeface="+mj-lt"/>
            </a:rPr>
            <a:t>Feature Selection</a:t>
          </a:r>
        </a:p>
        <a:p>
          <a:pPr marL="228600" lvl="1" indent="-228600" algn="l" defTabSz="889000">
            <a:lnSpc>
              <a:spcPct val="90000"/>
            </a:lnSpc>
            <a:spcBef>
              <a:spcPct val="0"/>
            </a:spcBef>
            <a:spcAft>
              <a:spcPct val="15000"/>
            </a:spcAft>
            <a:buChar char="•"/>
          </a:pPr>
          <a:r>
            <a:rPr lang="en-US" sz="2000" kern="1200" dirty="0">
              <a:solidFill>
                <a:schemeClr val="bg2"/>
              </a:solidFill>
              <a:latin typeface="+mj-lt"/>
            </a:rPr>
            <a:t>Create and Train Model</a:t>
          </a:r>
        </a:p>
      </dsp:txBody>
      <dsp:txXfrm rot="-5400000">
        <a:off x="4275636" y="2866715"/>
        <a:ext cx="3703876" cy="923316"/>
      </dsp:txXfrm>
    </dsp:sp>
    <dsp:sp modelId="{D8CBC06D-2193-488F-8EDE-5FAA991E0B6B}">
      <dsp:nvSpPr>
        <dsp:cNvPr id="0" name=""/>
        <dsp:cNvSpPr/>
      </dsp:nvSpPr>
      <dsp:spPr>
        <a:xfrm>
          <a:off x="111" y="2688864"/>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Modeling</a:t>
          </a:r>
          <a:endParaRPr lang="en-US" sz="3200" kern="1200" dirty="0">
            <a:solidFill>
              <a:schemeClr val="bg2"/>
            </a:solidFill>
            <a:latin typeface="+mj-lt"/>
          </a:endParaRPr>
        </a:p>
      </dsp:txBody>
      <dsp:txXfrm>
        <a:off x="62548" y="2751301"/>
        <a:ext cx="4150650" cy="1154144"/>
      </dsp:txXfrm>
    </dsp:sp>
    <dsp:sp modelId="{DE1FE771-1582-4775-9E8F-B758D933162D}">
      <dsp:nvSpPr>
        <dsp:cNvPr id="0" name=""/>
        <dsp:cNvSpPr/>
      </dsp:nvSpPr>
      <dsp:spPr>
        <a:xfrm rot="5400000">
          <a:off x="5640941" y="2794430"/>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bg2"/>
              </a:solidFill>
              <a:latin typeface="+mj-lt"/>
            </a:rPr>
            <a:t>Operationalize</a:t>
          </a:r>
          <a:endParaRPr lang="en-US" sz="2000" kern="1200" dirty="0">
            <a:solidFill>
              <a:schemeClr val="bg2"/>
            </a:solidFill>
            <a:latin typeface="+mj-lt"/>
          </a:endParaRPr>
        </a:p>
      </dsp:txBody>
      <dsp:txXfrm rot="-5400000">
        <a:off x="4275636" y="4209685"/>
        <a:ext cx="3703876" cy="923316"/>
      </dsp:txXfrm>
    </dsp:sp>
    <dsp:sp modelId="{C971C0CD-D6D6-4BD2-B517-483DD2B85EA0}">
      <dsp:nvSpPr>
        <dsp:cNvPr id="0" name=""/>
        <dsp:cNvSpPr/>
      </dsp:nvSpPr>
      <dsp:spPr>
        <a:xfrm>
          <a:off x="111" y="403183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Deployment</a:t>
          </a:r>
          <a:endParaRPr lang="en-US" sz="3200" kern="1200" dirty="0">
            <a:solidFill>
              <a:schemeClr val="bg2"/>
            </a:solidFill>
            <a:latin typeface="+mj-lt"/>
          </a:endParaRPr>
        </a:p>
      </dsp:txBody>
      <dsp:txXfrm>
        <a:off x="62548" y="4094270"/>
        <a:ext cx="4150650" cy="1154144"/>
      </dsp:txXfrm>
    </dsp:sp>
    <dsp:sp modelId="{E36319A3-4DDD-4596-A48B-3AFC2FB82E08}">
      <dsp:nvSpPr>
        <dsp:cNvPr id="0" name=""/>
        <dsp:cNvSpPr/>
      </dsp:nvSpPr>
      <dsp:spPr>
        <a:xfrm rot="5400000">
          <a:off x="5640941" y="4137399"/>
          <a:ext cx="1023214" cy="3753825"/>
        </a:xfrm>
        <a:prstGeom prst="round2SameRect">
          <a:avLst/>
        </a:prstGeom>
        <a:solidFill>
          <a:schemeClr val="lt1">
            <a:alpha val="90000"/>
            <a:tint val="40000"/>
            <a:hueOff val="0"/>
            <a:satOff val="0"/>
            <a:lumOff val="0"/>
            <a:alphaOff val="0"/>
          </a:schemeClr>
        </a:solidFill>
        <a:ln w="25400" cap="flat" cmpd="sng" algn="ctr">
          <a:solidFill>
            <a:schemeClr val="dk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solidFill>
                <a:schemeClr val="bg2"/>
              </a:solidFill>
              <a:latin typeface="+mj-lt"/>
            </a:rPr>
            <a:t>Testing and Validation</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Handoff</a:t>
          </a:r>
        </a:p>
        <a:p>
          <a:pPr marL="171450" lvl="1" indent="-171450" algn="l" defTabSz="844550">
            <a:lnSpc>
              <a:spcPct val="90000"/>
            </a:lnSpc>
            <a:spcBef>
              <a:spcPct val="0"/>
            </a:spcBef>
            <a:spcAft>
              <a:spcPct val="15000"/>
            </a:spcAft>
            <a:buChar char="•"/>
          </a:pPr>
          <a:r>
            <a:rPr lang="en-US" sz="1900" kern="1200" dirty="0">
              <a:solidFill>
                <a:schemeClr val="bg2"/>
              </a:solidFill>
              <a:latin typeface="+mj-lt"/>
            </a:rPr>
            <a:t>Re-train and re-score</a:t>
          </a:r>
        </a:p>
      </dsp:txBody>
      <dsp:txXfrm rot="-5400000">
        <a:off x="4275636" y="5552654"/>
        <a:ext cx="3703876" cy="923316"/>
      </dsp:txXfrm>
    </dsp:sp>
    <dsp:sp modelId="{C5DBDEB5-64EF-486D-ADE8-9AD2774135B2}">
      <dsp:nvSpPr>
        <dsp:cNvPr id="0" name=""/>
        <dsp:cNvSpPr/>
      </dsp:nvSpPr>
      <dsp:spPr>
        <a:xfrm>
          <a:off x="111" y="5374803"/>
          <a:ext cx="4275524" cy="1279018"/>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a:solidFill>
                <a:schemeClr val="bg2"/>
              </a:solidFill>
              <a:latin typeface="+mj-lt"/>
            </a:rPr>
            <a:t>Customer Acceptance</a:t>
          </a:r>
          <a:endParaRPr lang="en-US" sz="3200" kern="1200" dirty="0">
            <a:solidFill>
              <a:schemeClr val="bg2"/>
            </a:solidFill>
            <a:latin typeface="+mj-lt"/>
          </a:endParaRPr>
        </a:p>
      </dsp:txBody>
      <dsp:txXfrm>
        <a:off x="62548" y="5437240"/>
        <a:ext cx="4150650" cy="1154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B2B8E-8EB9-462C-A3BE-B343DF2940CF}">
      <dsp:nvSpPr>
        <dsp:cNvPr id="0" name=""/>
        <dsp:cNvSpPr/>
      </dsp:nvSpPr>
      <dsp:spPr>
        <a:xfrm>
          <a:off x="0" y="307657"/>
          <a:ext cx="2103111" cy="71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Information Management</a:t>
          </a:r>
          <a:endParaRPr lang="en-US" sz="2000" kern="1200" dirty="0">
            <a:solidFill>
              <a:schemeClr val="bg2"/>
            </a:solidFill>
          </a:endParaRPr>
        </a:p>
      </dsp:txBody>
      <dsp:txXfrm>
        <a:off x="0" y="307657"/>
        <a:ext cx="2103111" cy="717750"/>
      </dsp:txXfrm>
    </dsp:sp>
    <dsp:sp modelId="{08EC183C-AED6-4FF7-A9DF-6208AC571922}">
      <dsp:nvSpPr>
        <dsp:cNvPr id="0" name=""/>
        <dsp:cNvSpPr/>
      </dsp:nvSpPr>
      <dsp:spPr>
        <a:xfrm>
          <a:off x="2103111" y="83360"/>
          <a:ext cx="420622" cy="1166343"/>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75424E-612A-4B72-89CD-0EFDADCFDD1F}">
      <dsp:nvSpPr>
        <dsp:cNvPr id="0" name=""/>
        <dsp:cNvSpPr/>
      </dsp:nvSpPr>
      <dsp:spPr>
        <a:xfrm>
          <a:off x="2691982" y="83360"/>
          <a:ext cx="5720462" cy="1166343"/>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Data Catalog</a:t>
          </a:r>
        </a:p>
        <a:p>
          <a:pPr marL="228600" lvl="1" indent="-228600" algn="l" defTabSz="889000">
            <a:lnSpc>
              <a:spcPct val="90000"/>
            </a:lnSpc>
            <a:spcBef>
              <a:spcPct val="0"/>
            </a:spcBef>
            <a:spcAft>
              <a:spcPct val="15000"/>
            </a:spcAft>
            <a:buChar char="•"/>
          </a:pPr>
          <a:r>
            <a:rPr lang="en-US" sz="2000" kern="1200" dirty="0">
              <a:solidFill>
                <a:schemeClr val="bg2"/>
              </a:solidFill>
            </a:rPr>
            <a:t>Data Factory</a:t>
          </a:r>
        </a:p>
        <a:p>
          <a:pPr marL="228600" lvl="1" indent="-228600" algn="l" defTabSz="889000">
            <a:lnSpc>
              <a:spcPct val="90000"/>
            </a:lnSpc>
            <a:spcBef>
              <a:spcPct val="0"/>
            </a:spcBef>
            <a:spcAft>
              <a:spcPct val="15000"/>
            </a:spcAft>
            <a:buChar char="•"/>
          </a:pPr>
          <a:r>
            <a:rPr lang="en-US" sz="2000" kern="1200" dirty="0">
              <a:solidFill>
                <a:schemeClr val="bg2"/>
              </a:solidFill>
            </a:rPr>
            <a:t>Event Hubs</a:t>
          </a:r>
        </a:p>
      </dsp:txBody>
      <dsp:txXfrm>
        <a:off x="2691982" y="83360"/>
        <a:ext cx="5720462" cy="1166343"/>
      </dsp:txXfrm>
    </dsp:sp>
    <dsp:sp modelId="{82E9A0E0-8D14-4848-9DD2-59E0CDC0AAFD}">
      <dsp:nvSpPr>
        <dsp:cNvPr id="0" name=""/>
        <dsp:cNvSpPr/>
      </dsp:nvSpPr>
      <dsp:spPr>
        <a:xfrm>
          <a:off x="0" y="1883219"/>
          <a:ext cx="2103111"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Big Data</a:t>
          </a:r>
          <a:endParaRPr lang="en-US" sz="2000" kern="1200" dirty="0">
            <a:solidFill>
              <a:schemeClr val="bg2"/>
            </a:solidFill>
          </a:endParaRPr>
        </a:p>
      </dsp:txBody>
      <dsp:txXfrm>
        <a:off x="0" y="1883219"/>
        <a:ext cx="2103111" cy="408375"/>
      </dsp:txXfrm>
    </dsp:sp>
    <dsp:sp modelId="{BC4DC184-0FC8-4B22-8B26-0EC609A78835}">
      <dsp:nvSpPr>
        <dsp:cNvPr id="0" name=""/>
        <dsp:cNvSpPr/>
      </dsp:nvSpPr>
      <dsp:spPr>
        <a:xfrm>
          <a:off x="2103111" y="1321704"/>
          <a:ext cx="420622" cy="1531406"/>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E21F88-7726-4B6A-8AA4-50C3FB4AC66D}">
      <dsp:nvSpPr>
        <dsp:cNvPr id="0" name=""/>
        <dsp:cNvSpPr/>
      </dsp:nvSpPr>
      <dsp:spPr>
        <a:xfrm>
          <a:off x="2691982" y="1321704"/>
          <a:ext cx="5720462" cy="1531406"/>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Azure Storage</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SQL Data Warehouse</a:t>
          </a:r>
        </a:p>
        <a:p>
          <a:pPr marL="228600" lvl="1" indent="-228600" algn="l" defTabSz="889000">
            <a:lnSpc>
              <a:spcPct val="90000"/>
            </a:lnSpc>
            <a:spcBef>
              <a:spcPct val="0"/>
            </a:spcBef>
            <a:spcAft>
              <a:spcPct val="15000"/>
            </a:spcAft>
            <a:buChar char="•"/>
          </a:pPr>
          <a:r>
            <a:rPr lang="en-US" sz="2000" kern="1200" dirty="0">
              <a:solidFill>
                <a:schemeClr val="bg2"/>
              </a:solidFill>
            </a:rPr>
            <a:t>Cosmos DB</a:t>
          </a:r>
        </a:p>
      </dsp:txBody>
      <dsp:txXfrm>
        <a:off x="2691982" y="1321704"/>
        <a:ext cx="5720462" cy="1531406"/>
      </dsp:txXfrm>
    </dsp:sp>
    <dsp:sp modelId="{06464D07-8B60-462A-8EC4-545BAA8C97B1}">
      <dsp:nvSpPr>
        <dsp:cNvPr id="0" name=""/>
        <dsp:cNvSpPr/>
      </dsp:nvSpPr>
      <dsp:spPr>
        <a:xfrm>
          <a:off x="0" y="3559329"/>
          <a:ext cx="2103111" cy="1014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Intelligence and Advanced Analytics</a:t>
          </a:r>
          <a:endParaRPr lang="en-US" sz="2000" kern="1200" dirty="0">
            <a:solidFill>
              <a:schemeClr val="bg2"/>
            </a:solidFill>
          </a:endParaRPr>
        </a:p>
      </dsp:txBody>
      <dsp:txXfrm>
        <a:off x="0" y="3559329"/>
        <a:ext cx="2103111" cy="1014750"/>
      </dsp:txXfrm>
    </dsp:sp>
    <dsp:sp modelId="{756D71B1-CFF2-4550-9E9D-D836CC5523C0}">
      <dsp:nvSpPr>
        <dsp:cNvPr id="0" name=""/>
        <dsp:cNvSpPr/>
      </dsp:nvSpPr>
      <dsp:spPr>
        <a:xfrm>
          <a:off x="2103111" y="2925110"/>
          <a:ext cx="420622" cy="2283187"/>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3689CA-F9E4-44EC-B527-50FB539B823D}">
      <dsp:nvSpPr>
        <dsp:cNvPr id="0" name=""/>
        <dsp:cNvSpPr/>
      </dsp:nvSpPr>
      <dsp:spPr>
        <a:xfrm>
          <a:off x="2691982" y="2925110"/>
          <a:ext cx="5720462" cy="2283187"/>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Cortana, Bot Service, Cognitive Framework</a:t>
          </a:r>
        </a:p>
        <a:p>
          <a:pPr marL="228600" lvl="1" indent="-228600" algn="l" defTabSz="889000">
            <a:lnSpc>
              <a:spcPct val="90000"/>
            </a:lnSpc>
            <a:spcBef>
              <a:spcPct val="0"/>
            </a:spcBef>
            <a:spcAft>
              <a:spcPct val="15000"/>
            </a:spcAft>
            <a:buChar char="•"/>
          </a:pPr>
          <a:r>
            <a:rPr lang="en-US" sz="2000" kern="1200" dirty="0">
              <a:solidFill>
                <a:schemeClr val="bg2"/>
              </a:solidFill>
            </a:rPr>
            <a:t>Machine Learning</a:t>
          </a:r>
        </a:p>
        <a:p>
          <a:pPr marL="228600" lvl="1" indent="-228600" algn="l" defTabSz="889000">
            <a:lnSpc>
              <a:spcPct val="90000"/>
            </a:lnSpc>
            <a:spcBef>
              <a:spcPct val="0"/>
            </a:spcBef>
            <a:spcAft>
              <a:spcPct val="15000"/>
            </a:spcAft>
            <a:buChar char="•"/>
          </a:pPr>
          <a:r>
            <a:rPr lang="en-US" sz="2000" kern="1200" dirty="0">
              <a:solidFill>
                <a:schemeClr val="bg2"/>
              </a:solidFill>
            </a:rPr>
            <a:t>HDInsight</a:t>
          </a:r>
        </a:p>
        <a:p>
          <a:pPr marL="228600" lvl="1" indent="-228600" algn="l" defTabSz="889000">
            <a:lnSpc>
              <a:spcPct val="90000"/>
            </a:lnSpc>
            <a:spcBef>
              <a:spcPct val="0"/>
            </a:spcBef>
            <a:spcAft>
              <a:spcPct val="15000"/>
            </a:spcAft>
            <a:buChar char="•"/>
          </a:pPr>
          <a:r>
            <a:rPr lang="en-US" sz="2000" kern="1200" dirty="0">
              <a:solidFill>
                <a:schemeClr val="bg2"/>
              </a:solidFill>
            </a:rPr>
            <a:t>Data Lake</a:t>
          </a:r>
        </a:p>
        <a:p>
          <a:pPr marL="228600" lvl="1" indent="-228600" algn="l" defTabSz="889000">
            <a:lnSpc>
              <a:spcPct val="90000"/>
            </a:lnSpc>
            <a:spcBef>
              <a:spcPct val="0"/>
            </a:spcBef>
            <a:spcAft>
              <a:spcPct val="15000"/>
            </a:spcAft>
            <a:buChar char="•"/>
          </a:pPr>
          <a:r>
            <a:rPr lang="en-US" sz="2000" kern="1200" dirty="0">
              <a:solidFill>
                <a:schemeClr val="bg2"/>
              </a:solidFill>
            </a:rPr>
            <a:t>Stream Analytics</a:t>
          </a:r>
        </a:p>
        <a:p>
          <a:pPr marL="228600" lvl="1" indent="-228600" algn="l" defTabSz="889000">
            <a:lnSpc>
              <a:spcPct val="90000"/>
            </a:lnSpc>
            <a:spcBef>
              <a:spcPct val="0"/>
            </a:spcBef>
            <a:spcAft>
              <a:spcPct val="15000"/>
            </a:spcAft>
            <a:buChar char="•"/>
          </a:pPr>
          <a:r>
            <a:rPr lang="en-US" sz="2000" kern="1200" dirty="0">
              <a:solidFill>
                <a:schemeClr val="bg2"/>
              </a:solidFill>
            </a:rPr>
            <a:t>Analysis Services</a:t>
          </a:r>
        </a:p>
      </dsp:txBody>
      <dsp:txXfrm>
        <a:off x="2691982" y="2925110"/>
        <a:ext cx="5720462" cy="2283187"/>
      </dsp:txXfrm>
    </dsp:sp>
    <dsp:sp modelId="{975FEC36-CD0E-4BA1-9445-37B05FFD96CD}">
      <dsp:nvSpPr>
        <dsp:cNvPr id="0" name=""/>
        <dsp:cNvSpPr/>
      </dsp:nvSpPr>
      <dsp:spPr>
        <a:xfrm>
          <a:off x="0" y="5484485"/>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Visualization</a:t>
          </a:r>
          <a:endParaRPr lang="en-US" sz="2000" kern="1200" dirty="0">
            <a:solidFill>
              <a:schemeClr val="bg2"/>
            </a:solidFill>
          </a:endParaRPr>
        </a:p>
      </dsp:txBody>
      <dsp:txXfrm>
        <a:off x="0" y="5484485"/>
        <a:ext cx="2105167" cy="408375"/>
      </dsp:txXfrm>
    </dsp:sp>
    <dsp:sp modelId="{719BA57B-B751-40B6-88AD-FF402F20568B}">
      <dsp:nvSpPr>
        <dsp:cNvPr id="0" name=""/>
        <dsp:cNvSpPr/>
      </dsp:nvSpPr>
      <dsp:spPr>
        <a:xfrm>
          <a:off x="2105166" y="5280297"/>
          <a:ext cx="421033" cy="816750"/>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B5D16A-6048-4E1D-9634-1D2AF0A2F256}">
      <dsp:nvSpPr>
        <dsp:cNvPr id="0" name=""/>
        <dsp:cNvSpPr/>
      </dsp:nvSpPr>
      <dsp:spPr>
        <a:xfrm>
          <a:off x="2694613" y="5280297"/>
          <a:ext cx="5726054" cy="816750"/>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Power BI</a:t>
          </a:r>
        </a:p>
        <a:p>
          <a:pPr marL="228600" lvl="1" indent="-228600" algn="l" defTabSz="889000">
            <a:lnSpc>
              <a:spcPct val="90000"/>
            </a:lnSpc>
            <a:spcBef>
              <a:spcPct val="0"/>
            </a:spcBef>
            <a:spcAft>
              <a:spcPct val="15000"/>
            </a:spcAft>
            <a:buChar char="•"/>
          </a:pPr>
          <a:r>
            <a:rPr lang="en-US" sz="2000" kern="1200" dirty="0">
              <a:solidFill>
                <a:schemeClr val="bg2"/>
              </a:solidFill>
            </a:rPr>
            <a:t>R</a:t>
          </a:r>
        </a:p>
      </dsp:txBody>
      <dsp:txXfrm>
        <a:off x="2694613" y="5280297"/>
        <a:ext cx="5726054" cy="816750"/>
      </dsp:txXfrm>
    </dsp:sp>
    <dsp:sp modelId="{FD528662-2E78-46C5-AFEC-7596999AE27A}">
      <dsp:nvSpPr>
        <dsp:cNvPr id="0" name=""/>
        <dsp:cNvSpPr/>
      </dsp:nvSpPr>
      <dsp:spPr>
        <a:xfrm>
          <a:off x="0" y="6194571"/>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solidFill>
                <a:schemeClr val="bg2"/>
              </a:solidFill>
            </a:rPr>
            <a:t>Solutions</a:t>
          </a:r>
          <a:endParaRPr lang="en-US" sz="2000" kern="1200" dirty="0">
            <a:solidFill>
              <a:schemeClr val="bg2"/>
            </a:solidFill>
          </a:endParaRPr>
        </a:p>
      </dsp:txBody>
      <dsp:txXfrm>
        <a:off x="0" y="6194571"/>
        <a:ext cx="2105167" cy="408375"/>
      </dsp:txXfrm>
    </dsp:sp>
    <dsp:sp modelId="{017728F1-FB8F-480D-960E-335CD7ADAB3C}">
      <dsp:nvSpPr>
        <dsp:cNvPr id="0" name=""/>
        <dsp:cNvSpPr/>
      </dsp:nvSpPr>
      <dsp:spPr>
        <a:xfrm>
          <a:off x="2105166" y="6169047"/>
          <a:ext cx="421033" cy="459421"/>
        </a:xfrm>
        <a:prstGeom prst="leftBrace">
          <a:avLst>
            <a:gd name="adj1" fmla="val 35000"/>
            <a:gd name="adj2" fmla="val 50000"/>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01724E-AC5F-494D-BB50-B7D7A454D657}">
      <dsp:nvSpPr>
        <dsp:cNvPr id="0" name=""/>
        <dsp:cNvSpPr/>
      </dsp:nvSpPr>
      <dsp:spPr>
        <a:xfrm>
          <a:off x="2694613" y="6169047"/>
          <a:ext cx="5726054" cy="459421"/>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solidFill>
                <a:schemeClr val="bg2"/>
              </a:solidFill>
            </a:rPr>
            <a:t>Templates and Gallery</a:t>
          </a:r>
        </a:p>
      </dsp:txBody>
      <dsp:txXfrm>
        <a:off x="2694613" y="6169047"/>
        <a:ext cx="5726054" cy="459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E77D-450B-4AA5-A0D7-1198EF98D262}">
      <dsp:nvSpPr>
        <dsp:cNvPr id="0" name=""/>
        <dsp:cNvSpPr/>
      </dsp:nvSpPr>
      <dsp:spPr>
        <a:xfrm>
          <a:off x="811710"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Service creation and setup</a:t>
          </a:r>
        </a:p>
        <a:p>
          <a:pPr marL="114300" lvl="1" indent="-114300" algn="l" defTabSz="666750">
            <a:lnSpc>
              <a:spcPct val="90000"/>
            </a:lnSpc>
            <a:spcBef>
              <a:spcPct val="0"/>
            </a:spcBef>
            <a:spcAft>
              <a:spcPct val="15000"/>
            </a:spcAft>
            <a:buChar char="•"/>
          </a:pPr>
          <a:r>
            <a:rPr lang="en-US" sz="1500" kern="1200"/>
            <a:t>Account security</a:t>
          </a:r>
          <a:endParaRPr lang="en-US" sz="1500" kern="1200" dirty="0"/>
        </a:p>
        <a:p>
          <a:pPr marL="114300" lvl="1" indent="-114300" algn="l" defTabSz="666750">
            <a:lnSpc>
              <a:spcPct val="90000"/>
            </a:lnSpc>
            <a:spcBef>
              <a:spcPct val="0"/>
            </a:spcBef>
            <a:spcAft>
              <a:spcPct val="15000"/>
            </a:spcAft>
            <a:buChar char="•"/>
          </a:pPr>
          <a:r>
            <a:rPr lang="en-US" sz="1500" kern="1200"/>
            <a:t>Cost management</a:t>
          </a:r>
          <a:endParaRPr lang="en-US" sz="1500" kern="1200" dirty="0"/>
        </a:p>
        <a:p>
          <a:pPr marL="114300" lvl="1" indent="-114300" algn="l" defTabSz="666750">
            <a:lnSpc>
              <a:spcPct val="90000"/>
            </a:lnSpc>
            <a:spcBef>
              <a:spcPct val="0"/>
            </a:spcBef>
            <a:spcAft>
              <a:spcPct val="15000"/>
            </a:spcAft>
            <a:buChar char="•"/>
          </a:pPr>
          <a:r>
            <a:rPr lang="en-US" sz="1500" kern="1200"/>
            <a:t>Scheduling</a:t>
          </a:r>
          <a:endParaRPr lang="en-US" sz="1500" kern="1200" dirty="0"/>
        </a:p>
        <a:p>
          <a:pPr marL="114300" lvl="1" indent="-114300" algn="l" defTabSz="666750">
            <a:lnSpc>
              <a:spcPct val="90000"/>
            </a:lnSpc>
            <a:spcBef>
              <a:spcPct val="0"/>
            </a:spcBef>
            <a:spcAft>
              <a:spcPct val="15000"/>
            </a:spcAft>
            <a:buChar char="•"/>
          </a:pPr>
          <a:r>
            <a:rPr lang="en-US" sz="1500" kern="1200"/>
            <a:t>Migration</a:t>
          </a:r>
          <a:endParaRPr lang="en-US" sz="1500" kern="1200" dirty="0"/>
        </a:p>
      </dsp:txBody>
      <dsp:txXfrm>
        <a:off x="852198" y="42824"/>
        <a:ext cx="2233854" cy="1687483"/>
      </dsp:txXfrm>
    </dsp:sp>
    <dsp:sp modelId="{D205654F-51A3-4FAE-BE99-C43D0F29D35C}">
      <dsp:nvSpPr>
        <dsp:cNvPr id="0" name=""/>
        <dsp:cNvSpPr/>
      </dsp:nvSpPr>
      <dsp:spPr>
        <a:xfrm>
          <a:off x="811710"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0" rIns="27940" bIns="0" numCol="1" spcCol="1270" anchor="ctr" anchorCtr="0">
          <a:noAutofit/>
        </a:bodyPr>
        <a:lstStyle/>
        <a:p>
          <a:pPr marL="0" lvl="0" indent="0" algn="l" defTabSz="977900">
            <a:lnSpc>
              <a:spcPct val="90000"/>
            </a:lnSpc>
            <a:spcBef>
              <a:spcPct val="0"/>
            </a:spcBef>
            <a:spcAft>
              <a:spcPct val="35000"/>
            </a:spcAft>
            <a:buNone/>
          </a:pPr>
          <a:r>
            <a:rPr lang="en-US" sz="2200" b="0" kern="1200" dirty="0"/>
            <a:t>Deployment</a:t>
          </a:r>
        </a:p>
      </dsp:txBody>
      <dsp:txXfrm>
        <a:off x="811710" y="1730308"/>
        <a:ext cx="1630162" cy="743027"/>
      </dsp:txXfrm>
    </dsp:sp>
    <dsp:sp modelId="{53654164-1169-41BD-8EFC-F0F3257C3B0A}">
      <dsp:nvSpPr>
        <dsp:cNvPr id="0" name=""/>
        <dsp:cNvSpPr/>
      </dsp:nvSpPr>
      <dsp:spPr>
        <a:xfrm>
          <a:off x="2507355"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3702B15-9095-4FA4-8821-B11AC9EBEFC2}">
      <dsp:nvSpPr>
        <dsp:cNvPr id="0" name=""/>
        <dsp:cNvSpPr/>
      </dsp:nvSpPr>
      <dsp:spPr>
        <a:xfrm>
          <a:off x="3518265" y="178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Monitoring and Management</a:t>
          </a:r>
        </a:p>
        <a:p>
          <a:pPr marL="114300" lvl="1" indent="-114300" algn="l" defTabSz="666750">
            <a:lnSpc>
              <a:spcPct val="90000"/>
            </a:lnSpc>
            <a:spcBef>
              <a:spcPct val="0"/>
            </a:spcBef>
            <a:spcAft>
              <a:spcPct val="15000"/>
            </a:spcAft>
            <a:buChar char="•"/>
          </a:pPr>
          <a:r>
            <a:rPr lang="en-US" sz="1500" kern="1200" dirty="0"/>
            <a:t>Development</a:t>
          </a:r>
        </a:p>
        <a:p>
          <a:pPr marL="114300" lvl="1" indent="-114300" algn="l" defTabSz="666750">
            <a:lnSpc>
              <a:spcPct val="90000"/>
            </a:lnSpc>
            <a:spcBef>
              <a:spcPct val="0"/>
            </a:spcBef>
            <a:spcAft>
              <a:spcPct val="15000"/>
            </a:spcAft>
            <a:buChar char="•"/>
          </a:pPr>
          <a:r>
            <a:rPr lang="en-US" sz="1500" kern="1200" dirty="0"/>
            <a:t>Automation</a:t>
          </a:r>
        </a:p>
      </dsp:txBody>
      <dsp:txXfrm>
        <a:off x="3558753" y="58324"/>
        <a:ext cx="2233854" cy="1687483"/>
      </dsp:txXfrm>
    </dsp:sp>
    <dsp:sp modelId="{63BDA6B1-2B38-4AE2-AC0A-4100D50825C7}">
      <dsp:nvSpPr>
        <dsp:cNvPr id="0" name=""/>
        <dsp:cNvSpPr/>
      </dsp:nvSpPr>
      <dsp:spPr>
        <a:xfrm>
          <a:off x="3518265"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b="0" kern="1200" dirty="0"/>
            <a:t>Tooling</a:t>
          </a:r>
          <a:r>
            <a:rPr lang="en-US" sz="1800" b="0" kern="1200" dirty="0"/>
            <a:t> </a:t>
          </a:r>
        </a:p>
      </dsp:txBody>
      <dsp:txXfrm>
        <a:off x="3518265" y="1730308"/>
        <a:ext cx="1630162" cy="743027"/>
      </dsp:txXfrm>
    </dsp:sp>
    <dsp:sp modelId="{C3295073-1100-4C99-8DBE-A1041DE3314E}">
      <dsp:nvSpPr>
        <dsp:cNvPr id="0" name=""/>
        <dsp:cNvSpPr/>
      </dsp:nvSpPr>
      <dsp:spPr>
        <a:xfrm>
          <a:off x="521391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DC0853-3C95-48A0-8914-B279EF9D3451}">
      <dsp:nvSpPr>
        <dsp:cNvPr id="0" name=""/>
        <dsp:cNvSpPr/>
      </dsp:nvSpPr>
      <dsp:spPr>
        <a:xfrm>
          <a:off x="6224821"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Options</a:t>
          </a:r>
          <a:endParaRPr lang="en-US" sz="1500" kern="1200" dirty="0"/>
        </a:p>
        <a:p>
          <a:pPr marL="114300" lvl="1" indent="-114300" algn="l" defTabSz="666750">
            <a:lnSpc>
              <a:spcPct val="90000"/>
            </a:lnSpc>
            <a:spcBef>
              <a:spcPct val="0"/>
            </a:spcBef>
            <a:spcAft>
              <a:spcPct val="15000"/>
            </a:spcAft>
            <a:buChar char="•"/>
          </a:pPr>
          <a:r>
            <a:rPr lang="en-US" sz="1500" kern="1200"/>
            <a:t>Optimization</a:t>
          </a:r>
          <a:endParaRPr lang="en-US" sz="1500" kern="1200" dirty="0"/>
        </a:p>
        <a:p>
          <a:pPr marL="114300" lvl="1" indent="-114300" algn="l" defTabSz="666750">
            <a:lnSpc>
              <a:spcPct val="90000"/>
            </a:lnSpc>
            <a:spcBef>
              <a:spcPct val="0"/>
            </a:spcBef>
            <a:spcAft>
              <a:spcPct val="15000"/>
            </a:spcAft>
            <a:buChar char="•"/>
          </a:pPr>
          <a:r>
            <a:rPr lang="en-US" sz="1500" kern="1200"/>
            <a:t>Regulatory requirements</a:t>
          </a:r>
          <a:endParaRPr lang="en-US" sz="1500" kern="1200" dirty="0"/>
        </a:p>
        <a:p>
          <a:pPr marL="114300" lvl="1" indent="-114300" algn="l" defTabSz="666750">
            <a:lnSpc>
              <a:spcPct val="90000"/>
            </a:lnSpc>
            <a:spcBef>
              <a:spcPct val="0"/>
            </a:spcBef>
            <a:spcAft>
              <a:spcPct val="15000"/>
            </a:spcAft>
            <a:buChar char="•"/>
          </a:pPr>
          <a:r>
            <a:rPr lang="en-US" sz="1500" kern="1200"/>
            <a:t>Networking and Hybrid</a:t>
          </a:r>
          <a:endParaRPr lang="en-US" sz="1500" kern="1200" dirty="0"/>
        </a:p>
      </dsp:txBody>
      <dsp:txXfrm>
        <a:off x="6265309" y="42824"/>
        <a:ext cx="2233854" cy="1687483"/>
      </dsp:txXfrm>
    </dsp:sp>
    <dsp:sp modelId="{813E9E72-B8C5-4FD7-A1C8-FE5434B134AB}">
      <dsp:nvSpPr>
        <dsp:cNvPr id="0" name=""/>
        <dsp:cNvSpPr/>
      </dsp:nvSpPr>
      <dsp:spPr>
        <a:xfrm>
          <a:off x="6224821"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Facilities and Regions</a:t>
          </a:r>
          <a:endParaRPr lang="en-US" sz="2000" b="0" kern="1200" dirty="0"/>
        </a:p>
      </dsp:txBody>
      <dsp:txXfrm>
        <a:off x="6224821" y="1730308"/>
        <a:ext cx="1630162" cy="743027"/>
      </dsp:txXfrm>
    </dsp:sp>
    <dsp:sp modelId="{2A3C153A-B69D-4383-8F06-C0B5B631BCF6}">
      <dsp:nvSpPr>
        <dsp:cNvPr id="0" name=""/>
        <dsp:cNvSpPr/>
      </dsp:nvSpPr>
      <dsp:spPr>
        <a:xfrm>
          <a:off x="7920466"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298AE1-0B1E-4F2F-9FE9-40C2F82C9870}">
      <dsp:nvSpPr>
        <dsp:cNvPr id="0" name=""/>
        <dsp:cNvSpPr/>
      </dsp:nvSpPr>
      <dsp:spPr>
        <a:xfrm>
          <a:off x="8931376" y="2336"/>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Dev/Test/Production</a:t>
          </a:r>
          <a:endParaRPr lang="en-US" sz="1500" kern="1200" dirty="0"/>
        </a:p>
        <a:p>
          <a:pPr marL="114300" lvl="1" indent="-114300" algn="l" defTabSz="666750">
            <a:lnSpc>
              <a:spcPct val="90000"/>
            </a:lnSpc>
            <a:spcBef>
              <a:spcPct val="0"/>
            </a:spcBef>
            <a:spcAft>
              <a:spcPct val="15000"/>
            </a:spcAft>
            <a:buChar char="•"/>
          </a:pPr>
          <a:r>
            <a:rPr lang="en-US" sz="1500" kern="1200"/>
            <a:t>Groups for monitoring and billing</a:t>
          </a:r>
          <a:endParaRPr lang="en-US" sz="1500" kern="1200" dirty="0"/>
        </a:p>
      </dsp:txBody>
      <dsp:txXfrm>
        <a:off x="8971864" y="42824"/>
        <a:ext cx="2233854" cy="1687483"/>
      </dsp:txXfrm>
    </dsp:sp>
    <dsp:sp modelId="{0C665551-770F-4D57-ADD8-1E8A28F25433}">
      <dsp:nvSpPr>
        <dsp:cNvPr id="0" name=""/>
        <dsp:cNvSpPr/>
      </dsp:nvSpPr>
      <dsp:spPr>
        <a:xfrm>
          <a:off x="8931376" y="1730308"/>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a:t>Resource Grouping</a:t>
          </a:r>
          <a:endParaRPr lang="en-US" sz="2000" b="0" kern="1200" dirty="0"/>
        </a:p>
      </dsp:txBody>
      <dsp:txXfrm>
        <a:off x="8931376" y="1730308"/>
        <a:ext cx="1630162" cy="743027"/>
      </dsp:txXfrm>
    </dsp:sp>
    <dsp:sp modelId="{D866364E-1252-4458-8A32-9B69140072FF}">
      <dsp:nvSpPr>
        <dsp:cNvPr id="0" name=""/>
        <dsp:cNvSpPr/>
      </dsp:nvSpPr>
      <dsp:spPr>
        <a:xfrm>
          <a:off x="1062702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FA15F9-F5B6-4406-AE11-5EFCF813A28C}">
      <dsp:nvSpPr>
        <dsp:cNvPr id="0" name=""/>
        <dsp:cNvSpPr/>
      </dsp:nvSpPr>
      <dsp:spPr>
        <a:xfrm>
          <a:off x="2091839"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Redundancy</a:t>
          </a:r>
          <a:endParaRPr lang="en-US" sz="1500" kern="1200" dirty="0"/>
        </a:p>
        <a:p>
          <a:pPr marL="114300" lvl="1" indent="-114300" algn="l" defTabSz="666750">
            <a:lnSpc>
              <a:spcPct val="90000"/>
            </a:lnSpc>
            <a:spcBef>
              <a:spcPct val="0"/>
            </a:spcBef>
            <a:spcAft>
              <a:spcPct val="15000"/>
            </a:spcAft>
            <a:buChar char="•"/>
          </a:pPr>
          <a:r>
            <a:rPr lang="en-US" sz="1500" kern="1200"/>
            <a:t>Recovery strategies</a:t>
          </a:r>
          <a:endParaRPr lang="en-US" sz="1500" kern="1200" dirty="0"/>
        </a:p>
        <a:p>
          <a:pPr marL="114300" lvl="1" indent="-114300" algn="l" defTabSz="666750">
            <a:lnSpc>
              <a:spcPct val="90000"/>
            </a:lnSpc>
            <a:spcBef>
              <a:spcPct val="0"/>
            </a:spcBef>
            <a:spcAft>
              <a:spcPct val="15000"/>
            </a:spcAft>
            <a:buChar char="•"/>
          </a:pPr>
          <a:r>
            <a:rPr lang="en-US" sz="1500" kern="1200"/>
            <a:t>Outage fallbacks</a:t>
          </a:r>
          <a:endParaRPr lang="en-US" sz="1500" kern="1200" dirty="0"/>
        </a:p>
      </dsp:txBody>
      <dsp:txXfrm>
        <a:off x="2132327" y="3100281"/>
        <a:ext cx="2233854" cy="1687483"/>
      </dsp:txXfrm>
    </dsp:sp>
    <dsp:sp modelId="{8B7FD021-6E0C-40A6-9B5F-918B4B042299}">
      <dsp:nvSpPr>
        <dsp:cNvPr id="0" name=""/>
        <dsp:cNvSpPr/>
      </dsp:nvSpPr>
      <dsp:spPr>
        <a:xfrm>
          <a:off x="2091839"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kern="1200"/>
            <a:t>Safety</a:t>
          </a:r>
          <a:endParaRPr lang="en-US" sz="1600" kern="1200" dirty="0"/>
        </a:p>
      </dsp:txBody>
      <dsp:txXfrm>
        <a:off x="2091839" y="4787765"/>
        <a:ext cx="1630162" cy="743027"/>
      </dsp:txXfrm>
    </dsp:sp>
    <dsp:sp modelId="{2B68F48A-8B70-478C-9F52-0D527B153546}">
      <dsp:nvSpPr>
        <dsp:cNvPr id="0" name=""/>
        <dsp:cNvSpPr/>
      </dsp:nvSpPr>
      <dsp:spPr>
        <a:xfrm>
          <a:off x="3787484"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AAD708-00D7-4493-BDC1-12B6057906A7}">
      <dsp:nvSpPr>
        <dsp:cNvPr id="0" name=""/>
        <dsp:cNvSpPr/>
      </dsp:nvSpPr>
      <dsp:spPr>
        <a:xfrm>
          <a:off x="4798395" y="3059793"/>
          <a:ext cx="2314830"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a:t>Telemetry data collection and storage</a:t>
          </a:r>
          <a:endParaRPr lang="en-US" sz="1500" kern="1200" dirty="0"/>
        </a:p>
        <a:p>
          <a:pPr marL="114300" lvl="1" indent="-114300" algn="l" defTabSz="666750">
            <a:lnSpc>
              <a:spcPct val="90000"/>
            </a:lnSpc>
            <a:spcBef>
              <a:spcPct val="0"/>
            </a:spcBef>
            <a:spcAft>
              <a:spcPct val="15000"/>
            </a:spcAft>
            <a:buChar char="•"/>
          </a:pPr>
          <a:r>
            <a:rPr lang="en-US" sz="1500" kern="1200"/>
            <a:t>Report distribution</a:t>
          </a:r>
          <a:endParaRPr lang="en-US" sz="1500" kern="1200" dirty="0"/>
        </a:p>
        <a:p>
          <a:pPr marL="114300" lvl="1" indent="-114300" algn="l" defTabSz="666750">
            <a:lnSpc>
              <a:spcPct val="90000"/>
            </a:lnSpc>
            <a:spcBef>
              <a:spcPct val="0"/>
            </a:spcBef>
            <a:spcAft>
              <a:spcPct val="15000"/>
            </a:spcAft>
            <a:buChar char="•"/>
          </a:pPr>
          <a:r>
            <a:rPr lang="en-US" sz="1500" kern="1200"/>
            <a:t>Automated alerts</a:t>
          </a:r>
          <a:endParaRPr lang="en-US" sz="1500" kern="1200" dirty="0"/>
        </a:p>
      </dsp:txBody>
      <dsp:txXfrm>
        <a:off x="4838883" y="3100281"/>
        <a:ext cx="2233854" cy="1687483"/>
      </dsp:txXfrm>
    </dsp:sp>
    <dsp:sp modelId="{0F6780AD-6FF0-481B-941D-33FB86F3EB15}">
      <dsp:nvSpPr>
        <dsp:cNvPr id="0" name=""/>
        <dsp:cNvSpPr/>
      </dsp:nvSpPr>
      <dsp:spPr>
        <a:xfrm>
          <a:off x="4798395" y="4787765"/>
          <a:ext cx="2314830"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kern="1200"/>
            <a:t>Auditing and Reporting</a:t>
          </a:r>
          <a:endParaRPr lang="en-US" sz="2000" kern="1200" dirty="0"/>
        </a:p>
      </dsp:txBody>
      <dsp:txXfrm>
        <a:off x="4798395" y="4787765"/>
        <a:ext cx="1630162" cy="743027"/>
      </dsp:txXfrm>
    </dsp:sp>
    <dsp:sp modelId="{05FE2D10-5428-4ADF-A07E-A42426C46C52}">
      <dsp:nvSpPr>
        <dsp:cNvPr id="0" name=""/>
        <dsp:cNvSpPr/>
      </dsp:nvSpPr>
      <dsp:spPr>
        <a:xfrm>
          <a:off x="6494040"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7E3D2A-F1CD-4DD9-A45E-2E38E6089D9D}">
      <dsp:nvSpPr>
        <dsp:cNvPr id="0" name=""/>
        <dsp:cNvSpPr/>
      </dsp:nvSpPr>
      <dsp:spPr>
        <a:xfrm>
          <a:off x="7512786" y="3059793"/>
          <a:ext cx="2591753" cy="1727971"/>
        </a:xfrm>
        <a:prstGeom prst="round2SameRect">
          <a:avLst>
            <a:gd name="adj1" fmla="val 8000"/>
            <a:gd name="adj2" fmla="val 0"/>
          </a:avLst>
        </a:prstGeom>
        <a:solidFill>
          <a:schemeClr val="accent4">
            <a:alpha val="90000"/>
            <a:tint val="4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Issue identification</a:t>
          </a:r>
        </a:p>
        <a:p>
          <a:pPr marL="114300" lvl="1" indent="-114300" algn="l" defTabSz="666750">
            <a:lnSpc>
              <a:spcPct val="90000"/>
            </a:lnSpc>
            <a:spcBef>
              <a:spcPct val="0"/>
            </a:spcBef>
            <a:spcAft>
              <a:spcPct val="15000"/>
            </a:spcAft>
            <a:buChar char="•"/>
          </a:pPr>
          <a:r>
            <a:rPr lang="en-US" sz="1500" kern="1200" dirty="0"/>
            <a:t>Resolution call tree</a:t>
          </a:r>
        </a:p>
        <a:p>
          <a:pPr marL="114300" lvl="1" indent="-114300" algn="l" defTabSz="666750">
            <a:lnSpc>
              <a:spcPct val="90000"/>
            </a:lnSpc>
            <a:spcBef>
              <a:spcPct val="0"/>
            </a:spcBef>
            <a:spcAft>
              <a:spcPct val="15000"/>
            </a:spcAft>
            <a:buChar char="•"/>
          </a:pPr>
          <a:r>
            <a:rPr lang="en-US" sz="1500" kern="1200" dirty="0"/>
            <a:t>Support</a:t>
          </a:r>
        </a:p>
      </dsp:txBody>
      <dsp:txXfrm>
        <a:off x="7553274" y="3100281"/>
        <a:ext cx="2510777" cy="1687483"/>
      </dsp:txXfrm>
    </dsp:sp>
    <dsp:sp modelId="{49D40827-C37B-462A-8830-3781D78F9E47}">
      <dsp:nvSpPr>
        <dsp:cNvPr id="0" name=""/>
        <dsp:cNvSpPr/>
      </dsp:nvSpPr>
      <dsp:spPr>
        <a:xfrm>
          <a:off x="7504950" y="4787765"/>
          <a:ext cx="2607424" cy="743027"/>
        </a:xfrm>
        <a:prstGeom prst="rect">
          <a:avLst/>
        </a:prstGeom>
        <a:solidFill>
          <a:schemeClr val="lt1">
            <a:hueOff val="0"/>
            <a:satOff val="0"/>
            <a:lumOff val="0"/>
            <a:alphaOff val="0"/>
          </a:schemeClr>
        </a:solidFill>
        <a:ln w="25400" cap="flat" cmpd="sng" algn="ctr">
          <a:solidFill>
            <a:schemeClr val="accent4">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l" defTabSz="800100">
            <a:lnSpc>
              <a:spcPct val="90000"/>
            </a:lnSpc>
            <a:spcBef>
              <a:spcPct val="0"/>
            </a:spcBef>
            <a:spcAft>
              <a:spcPct val="35000"/>
            </a:spcAft>
            <a:buNone/>
          </a:pPr>
          <a:r>
            <a:rPr lang="en-US" sz="1800" kern="1200" dirty="0"/>
            <a:t>Troubleshooting</a:t>
          </a:r>
        </a:p>
      </dsp:txBody>
      <dsp:txXfrm>
        <a:off x="7504950" y="4787765"/>
        <a:ext cx="1836214" cy="743027"/>
      </dsp:txXfrm>
    </dsp:sp>
    <dsp:sp modelId="{1FE2202C-CE03-4175-93F8-B669AAABE73F}">
      <dsp:nvSpPr>
        <dsp:cNvPr id="0" name=""/>
        <dsp:cNvSpPr/>
      </dsp:nvSpPr>
      <dsp:spPr>
        <a:xfrm>
          <a:off x="9503648"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4C4B62-8C5C-7844-AAB8-796CF2DE6A8C}">
      <dsp:nvSpPr>
        <dsp:cNvPr id="0" name=""/>
        <dsp:cNvSpPr/>
      </dsp:nvSpPr>
      <dsp:spPr>
        <a:xfrm>
          <a:off x="0" y="30832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Free and open source R distribution</a:t>
          </a:r>
        </a:p>
        <a:p>
          <a:pPr marL="228600" lvl="1" indent="-228600" algn="l" defTabSz="889000">
            <a:lnSpc>
              <a:spcPct val="90000"/>
            </a:lnSpc>
            <a:spcBef>
              <a:spcPct val="0"/>
            </a:spcBef>
            <a:spcAft>
              <a:spcPct val="15000"/>
            </a:spcAft>
            <a:buChar char="•"/>
          </a:pPr>
          <a:r>
            <a:rPr lang="en-US" sz="2000" b="0" kern="1200" dirty="0">
              <a:latin typeface="+mj-lt"/>
            </a:rPr>
            <a:t>Enhanced and distributed by Revolution Analytics</a:t>
          </a:r>
        </a:p>
      </dsp:txBody>
      <dsp:txXfrm>
        <a:off x="0" y="308324"/>
        <a:ext cx="9701665" cy="1256850"/>
      </dsp:txXfrm>
    </dsp:sp>
    <dsp:sp modelId="{CC1BB18B-B87B-9640-AA7C-10151CE1B699}">
      <dsp:nvSpPr>
        <dsp:cNvPr id="0" name=""/>
        <dsp:cNvSpPr/>
      </dsp:nvSpPr>
      <dsp:spPr>
        <a:xfrm>
          <a:off x="547256" y="27791"/>
          <a:ext cx="6791165" cy="592618"/>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Open</a:t>
          </a:r>
        </a:p>
      </dsp:txBody>
      <dsp:txXfrm>
        <a:off x="576185" y="56720"/>
        <a:ext cx="6733307" cy="534760"/>
      </dsp:txXfrm>
    </dsp:sp>
    <dsp:sp modelId="{696755E5-2A53-964C-A033-F07E791D69CA}">
      <dsp:nvSpPr>
        <dsp:cNvPr id="0" name=""/>
        <dsp:cNvSpPr/>
      </dsp:nvSpPr>
      <dsp:spPr>
        <a:xfrm>
          <a:off x="0" y="2048051"/>
          <a:ext cx="9701665" cy="1885275"/>
        </a:xfrm>
        <a:prstGeom prst="rect">
          <a:avLst/>
        </a:prstGeom>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52957" tIns="458216"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SUSE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Teradata DB</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R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sp:txBody>
      <dsp:txXfrm>
        <a:off x="0" y="2048051"/>
        <a:ext cx="9701665" cy="1885275"/>
      </dsp:txXfrm>
    </dsp:sp>
    <dsp:sp modelId="{25EFDF05-A6D2-1046-9B07-112CFB09029D}">
      <dsp:nvSpPr>
        <dsp:cNvPr id="0" name=""/>
        <dsp:cNvSpPr/>
      </dsp:nvSpPr>
      <dsp:spPr>
        <a:xfrm>
          <a:off x="490734" y="1653622"/>
          <a:ext cx="6791165" cy="612065"/>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Server</a:t>
          </a:r>
        </a:p>
      </dsp:txBody>
      <dsp:txXfrm>
        <a:off x="520613" y="1683501"/>
        <a:ext cx="6731407" cy="552307"/>
      </dsp:txXfrm>
    </dsp:sp>
    <dsp:sp modelId="{42FD30AD-AEED-46BF-AA1E-98035ED09A14}">
      <dsp:nvSpPr>
        <dsp:cNvPr id="0" name=""/>
        <dsp:cNvSpPr/>
      </dsp:nvSpPr>
      <dsp:spPr>
        <a:xfrm>
          <a:off x="0" y="428931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Built in Advanced Analytics and Stand Alone Server Capability</a:t>
          </a:r>
        </a:p>
        <a:p>
          <a:pPr marL="228600" lvl="1" indent="-228600" algn="l" defTabSz="889000">
            <a:lnSpc>
              <a:spcPct val="90000"/>
            </a:lnSpc>
            <a:spcBef>
              <a:spcPct val="0"/>
            </a:spcBef>
            <a:spcAft>
              <a:spcPct val="15000"/>
            </a:spcAft>
            <a:buChar char="•"/>
          </a:pPr>
          <a:r>
            <a:rPr lang="en-US" sz="2000" b="0" kern="1200" dirty="0">
              <a:latin typeface="+mj-lt"/>
            </a:rPr>
            <a:t>Python and Microsoft R</a:t>
          </a:r>
        </a:p>
      </dsp:txBody>
      <dsp:txXfrm>
        <a:off x="0" y="4289314"/>
        <a:ext cx="9701665" cy="1256850"/>
      </dsp:txXfrm>
    </dsp:sp>
    <dsp:sp modelId="{763A3345-5951-4D27-BE32-B9766C672E74}">
      <dsp:nvSpPr>
        <dsp:cNvPr id="0" name=""/>
        <dsp:cNvSpPr/>
      </dsp:nvSpPr>
      <dsp:spPr>
        <a:xfrm>
          <a:off x="485083" y="3979354"/>
          <a:ext cx="6791165" cy="619920"/>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SQL Server ML Services</a:t>
          </a:r>
        </a:p>
      </dsp:txBody>
      <dsp:txXfrm>
        <a:off x="515345" y="4009616"/>
        <a:ext cx="6730641"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5/16/2017 10:48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tiff>
</file>

<file path=ppt/media/image11.jpg>
</file>

<file path=ppt/media/image12.png>
</file>

<file path=ppt/media/image13.png>
</file>

<file path=ppt/media/image14.png>
</file>

<file path=ppt/media/image17.png>
</file>

<file path=ppt/media/image18.png>
</file>

<file path=ppt/media/image2.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4.png>
</file>

<file path=ppt/media/image5.png>
</file>

<file path=ppt/media/image7.png>
</file>

<file path=ppt/notesMasters/_rels/notesMaster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8" Type="http://schemas.openxmlformats.org/officeDocument/2006/relationships/hyperlink" Target="https://msdn.microsoft.com/en-us/microsoft-r/data-analysis-in-microsoft-r" TargetMode="External"/><Relationship Id="rId13" Type="http://schemas.openxmlformats.org/officeDocument/2006/relationships/hyperlink" Target="https://www.youtube.com/watch?v=8Sly49zDZEw" TargetMode="External"/><Relationship Id="rId3" Type="http://schemas.openxmlformats.org/officeDocument/2006/relationships/hyperlink" Target="https://msdn.microsoft.com/en-us/microsoft-r/microsoft-r-more-resources" TargetMode="External"/><Relationship Id="rId7" Type="http://schemas.openxmlformats.org/officeDocument/2006/relationships/hyperlink" Target="https://msdn.microsoft.com/en-us/microsoft-r/microsoft-r-getting-started" TargetMode="External"/><Relationship Id="rId12" Type="http://schemas.openxmlformats.org/officeDocument/2006/relationships/hyperlink" Target="https://www.youtube.com/watch?v=wGsvh1OF3S0" TargetMode="External"/><Relationship Id="rId2" Type="http://schemas.openxmlformats.org/officeDocument/2006/relationships/slide" Target="../slides/slide52.xml"/><Relationship Id="rId1" Type="http://schemas.openxmlformats.org/officeDocument/2006/relationships/notesMaster" Target="../notesMasters/notesMaster1.xml"/><Relationship Id="rId6" Type="http://schemas.openxmlformats.org/officeDocument/2006/relationships/hyperlink" Target="https://blogs.technet.microsoft.com/machinelearning/2016/01/12/making-r-the-enterprise-standard-for-cross-platform-analytics-both-on-premises-and-in-the-cloud/" TargetMode="External"/><Relationship Id="rId11" Type="http://schemas.openxmlformats.org/officeDocument/2006/relationships/hyperlink" Target="https://www.youtube.com/watch?v=PFmOKELowPA" TargetMode="External"/><Relationship Id="rId5" Type="http://schemas.openxmlformats.org/officeDocument/2006/relationships/hyperlink" Target="https://www.r-bloggers.com/r-and-sql-server-articles/amp/" TargetMode="External"/><Relationship Id="rId15" Type="http://schemas.openxmlformats.org/officeDocument/2006/relationships/hyperlink" Target="https://msdn.microsoft.com/en-us/library/mt591993.aspx" TargetMode="External"/><Relationship Id="rId10" Type="http://schemas.openxmlformats.org/officeDocument/2006/relationships/hyperlink" Target="https://www.youtube.com/watch?v=Y1_0XN-p3Hs" TargetMode="External"/><Relationship Id="rId4" Type="http://schemas.openxmlformats.org/officeDocument/2006/relationships/hyperlink" Target="https://www.google.com/url?sa=t&amp;rct=j&amp;q=&amp;esrc=s&amp;source=web&amp;cd=1&amp;cad=rja&amp;uact=8&amp;ved=0ahUKEwjaxKfVidHPAhUc24MKHTfABy4QFggcMAA&amp;url=http://blog.revolutionanalytics.com/&amp;usg=AFQjCNEkApl3SaFeBOd9nXcDuDoWfIrt8w&amp;bvm=bv.135258522,d.amc" TargetMode="External"/><Relationship Id="rId9" Type="http://schemas.openxmlformats.org/officeDocument/2006/relationships/hyperlink" Target="https://www.microsoft.com/en-us/cloud-platform/r-server" TargetMode="External"/><Relationship Id="rId14" Type="http://schemas.openxmlformats.org/officeDocument/2006/relationships/hyperlink" Target="https://www.youtube.com/watch?v=s7pJyitqKzQ"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a:t>
            </a:r>
            <a:r>
              <a:rPr lang="en-US" dirty="0"/>
              <a:t>page -http://cortanaanalytics.com </a:t>
            </a:r>
            <a:endParaRPr lang="en-US" sz="1800" baseline="0" dirty="0"/>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8599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 https://mran.revolutionanalytics.com/documents/what-is-r/</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023930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2000" dirty="0"/>
              <a:t>R In </a:t>
            </a:r>
            <a:r>
              <a:rPr lang="en-US" sz="2000" dirty="0" err="1"/>
              <a:t>Youtube</a:t>
            </a:r>
            <a:r>
              <a:rPr lang="en-US" sz="2000" dirty="0"/>
              <a:t> - https://www.youtube.com/user/thelearnr </a:t>
            </a:r>
          </a:p>
          <a:p>
            <a:pPr marL="228600" indent="-228600">
              <a:buFont typeface="+mj-lt"/>
              <a:buAutoNum type="arabicPeriod"/>
            </a:pPr>
            <a:r>
              <a:rPr lang="en-US" sz="2000" dirty="0"/>
              <a:t>R Links - http://www.datasciencecentral.com/m/discussion?id=6448529%3ATopic%3A280135</a:t>
            </a:r>
          </a:p>
          <a:p>
            <a:pPr marL="228600" indent="-228600">
              <a:buFont typeface="+mj-lt"/>
              <a:buAutoNum type="arabicPeriod"/>
            </a:pPr>
            <a:r>
              <a:rPr lang="en-US" sz="2000" dirty="0"/>
              <a:t>R resources - https://msdn.microsoft.com/en-us/microsoft-r/microsoft-r-more-resources</a:t>
            </a:r>
          </a:p>
          <a:p>
            <a:pPr marL="0" marR="0" indent="0" algn="l" defTabSz="931863" rtl="0" eaLnBrk="0" fontAlgn="base" latinLnBrk="0" hangingPunct="0">
              <a:lnSpc>
                <a:spcPct val="100000"/>
              </a:lnSpc>
              <a:spcBef>
                <a:spcPct val="30000"/>
              </a:spcBef>
              <a:spcAft>
                <a:spcPct val="0"/>
              </a:spcAft>
              <a:buClrTx/>
              <a:buSzTx/>
              <a:buFontTx/>
              <a:buNone/>
              <a:tabLst/>
              <a:defRPr/>
            </a:pPr>
            <a:endParaRPr lang="en-US" sz="12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1130252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a:xfrm>
            <a:off x="381000" y="2735004"/>
            <a:ext cx="6118952" cy="5924254"/>
          </a:xfrm>
        </p:spPr>
        <p:txBody>
          <a:bodyPr/>
          <a:lstStyle/>
          <a:p>
            <a:pPr marL="228600" indent="-228600">
              <a:buFont typeface="+mj-lt"/>
              <a:buAutoNum type="arabicPeriod"/>
            </a:pPr>
            <a:r>
              <a:rPr lang="en-US" dirty="0"/>
              <a:t>Learn</a:t>
            </a:r>
            <a:r>
              <a:rPr lang="en-US" baseline="0" dirty="0"/>
              <a:t> SQL - </a:t>
            </a:r>
            <a:r>
              <a:rPr lang="en-US" dirty="0"/>
              <a:t>http://www.w3schools.com/SQl/default.asp</a:t>
            </a:r>
          </a:p>
          <a:p>
            <a:pPr marL="228600" indent="-228600">
              <a:buFont typeface="+mj-lt"/>
              <a:buAutoNum type="arabicPeriod"/>
            </a:pPr>
            <a:r>
              <a:rPr lang="en-US" dirty="0"/>
              <a:t>Try R, with a great interface - http://tryr.codeschool.com/levels/1/challenges/22</a:t>
            </a:r>
          </a:p>
          <a:p>
            <a:pPr marL="228600" indent="-228600">
              <a:buFont typeface="+mj-lt"/>
              <a:buAutoNum type="arabicPeriod"/>
            </a:pPr>
            <a:r>
              <a:rPr lang="en-US" dirty="0"/>
              <a:t>R and Statistics Intro - https://www.youtube.com/watch?v=xb5P5xdcr2U&amp;feature=youtu.be&amp;a</a:t>
            </a:r>
          </a:p>
          <a:p>
            <a:pPr marL="228600" indent="-228600">
              <a:buFont typeface="+mj-lt"/>
              <a:buAutoNum type="arabicPeriod"/>
            </a:pPr>
            <a:r>
              <a:rPr lang="en-US" dirty="0"/>
              <a:t>R Online - http://www.tutorialspoint.com/r_terminal_online.php</a:t>
            </a:r>
          </a:p>
          <a:p>
            <a:pPr marL="228600" indent="-228600">
              <a:buFont typeface="+mj-lt"/>
              <a:buAutoNum type="arabicPeriod"/>
            </a:pPr>
            <a:r>
              <a:rPr lang="en-US" dirty="0"/>
              <a:t>Using R to explore data - http://www.analyticsvidhya.com/blog/2015/10/cheatsheet-11-steps-data-exploration-with-codes/</a:t>
            </a:r>
          </a:p>
          <a:p>
            <a:pPr marL="228600" indent="-228600">
              <a:buFont typeface="+mj-lt"/>
              <a:buAutoNum type="arabicPeriod"/>
            </a:pPr>
            <a:r>
              <a:rPr lang="en-US" dirty="0"/>
              <a:t>Quick R Intro - http://www.datasciencecentral.com/m/blogpost?id=6448529%3ABlogPost%3A112754</a:t>
            </a:r>
          </a:p>
          <a:p>
            <a:pPr marL="228600" indent="-228600">
              <a:buFont typeface="+mj-lt"/>
              <a:buAutoNum type="arabicPeriod"/>
            </a:pPr>
            <a:r>
              <a:rPr lang="en-US" dirty="0"/>
              <a:t>Creating a recommender engine in R – http://www.analyticbridge.com/profiles/blogs/build-basic-recommendation-engine-using-r</a:t>
            </a:r>
          </a:p>
          <a:p>
            <a:pPr marL="228600" indent="-228600">
              <a:buFont typeface="+mj-lt"/>
              <a:buAutoNum type="arabicPeriod"/>
            </a:pPr>
            <a:r>
              <a:rPr lang="en-US" dirty="0"/>
              <a:t>Visualizations cheat-sheet in R - http://www.datasciencecentral.com/forum/topics/cheat-sheet-data-visualization-with-r?groupUrl=tutorials</a:t>
            </a:r>
          </a:p>
          <a:p>
            <a:pPr marL="228600" indent="-228600">
              <a:buFont typeface="+mj-lt"/>
              <a:buAutoNum type="arabicPeriod"/>
            </a:pP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625814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652963" cy="2616200"/>
          </a:xfrm>
        </p:spPr>
      </p:sp>
      <p:sp>
        <p:nvSpPr>
          <p:cNvPr id="3" name="Notes Placeholder 2"/>
          <p:cNvSpPr>
            <a:spLocks noGrp="1"/>
          </p:cNvSpPr>
          <p:nvPr>
            <p:ph type="body" idx="1"/>
          </p:nvPr>
        </p:nvSpPr>
        <p:spPr>
          <a:xfrm>
            <a:off x="477982" y="3531723"/>
            <a:ext cx="6096000" cy="4136768"/>
          </a:xfrm>
        </p:spPr>
        <p:txBody>
          <a:bodyPr/>
          <a:lstStyle/>
          <a:p>
            <a:pPr marL="228600" indent="-228600">
              <a:buFont typeface="+mj-lt"/>
              <a:buAutoNum type="arabicPeriod"/>
            </a:pPr>
            <a:r>
              <a:rPr lang="en-US" dirty="0"/>
              <a:t>Video Introduction to R - https://mran.revolutionanalytics.com/documents/what-is-r/</a:t>
            </a:r>
          </a:p>
          <a:p>
            <a:pPr marL="228600" indent="-228600">
              <a:buFont typeface="+mj-lt"/>
              <a:buAutoNum type="arabicPeriod"/>
            </a:pPr>
            <a:r>
              <a:rPr lang="en-US" dirty="0"/>
              <a:t>Working with R Data Types - https://msdn.microsoft.com/en-us/library/mt590948.aspx</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71134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5268912" cy="2963863"/>
          </a:xfrm>
        </p:spPr>
      </p:sp>
      <p:sp>
        <p:nvSpPr>
          <p:cNvPr id="3" name="Notes Placeholder 2"/>
          <p:cNvSpPr>
            <a:spLocks noGrp="1"/>
          </p:cNvSpPr>
          <p:nvPr>
            <p:ph type="body" idx="1"/>
          </p:nvPr>
        </p:nvSpPr>
        <p:spPr>
          <a:xfrm>
            <a:off x="286860" y="3753395"/>
            <a:ext cx="6096000" cy="4136768"/>
          </a:xfrm>
        </p:spPr>
        <p:txBody>
          <a:bodyPr/>
          <a:lstStyle/>
          <a:p>
            <a:pPr marL="228600" indent="-228600">
              <a:buFont typeface="+mj-lt"/>
              <a:buAutoNum type="arabicPeriod"/>
            </a:pPr>
            <a:r>
              <a:rPr lang="en-US" dirty="0"/>
              <a:t>R Data Structures from Advanced R by Hadley Wickham - http://adv-r.had.co.nz/Data-structures.html</a:t>
            </a:r>
          </a:p>
          <a:p>
            <a:pPr marL="228600" indent="-228600">
              <a:buFont typeface="+mj-lt"/>
              <a:buAutoNum type="arabicPeriod"/>
            </a:pPr>
            <a:r>
              <a:rPr lang="en-US" dirty="0"/>
              <a:t>Factors - https://www.tutorialspoint.com/r/r_factors.htm</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396532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45060" cy="5541227"/>
          </a:xfrm>
        </p:spPr>
        <p:txBody>
          <a:bodyPr/>
          <a:lstStyle/>
          <a:p>
            <a:pPr marL="228600" lvl="0" indent="-228600">
              <a:buFont typeface="+mj-lt"/>
              <a:buAutoNum type="arabicPeriod"/>
              <a:defRPr/>
            </a:pPr>
            <a:r>
              <a:rPr lang="en-US" sz="1600" kern="1200" baseline="0" dirty="0">
                <a:solidFill>
                  <a:schemeClr val="tx1"/>
                </a:solidFill>
              </a:rPr>
              <a:t>If you are not using a</a:t>
            </a:r>
            <a:r>
              <a:rPr lang="en-US" sz="1600" kern="1200" dirty="0">
                <a:solidFill>
                  <a:schemeClr val="tx1"/>
                </a:solidFill>
              </a:rPr>
              <a:t> local installation of SQL Server and R, Use an Azure Account. (</a:t>
            </a:r>
            <a:r>
              <a:rPr lang="en-US" sz="1600" kern="1200" baseline="0" dirty="0">
                <a:solidFill>
                  <a:schemeClr val="tx1"/>
                </a:solidFill>
              </a:rPr>
              <a:t>go here for a free account </a:t>
            </a:r>
            <a:r>
              <a:rPr lang="en-US" sz="1600" dirty="0"/>
              <a:t>- https://azure.microsoft.com/en-us/free/ </a:t>
            </a:r>
            <a:r>
              <a:rPr lang="en-US" sz="1600" kern="1200" baseline="0" dirty="0">
                <a:solidFill>
                  <a:schemeClr val="tx1"/>
                </a:solidFill>
              </a:rPr>
              <a:t>You will need a credit card, but you will not be charged) </a:t>
            </a:r>
          </a:p>
          <a:p>
            <a:pPr marL="560162" lvl="1" indent="-342900">
              <a:buFont typeface="+mj-lt"/>
              <a:buAutoNum type="alphaLcParenR"/>
              <a:defRPr/>
            </a:pPr>
            <a:r>
              <a:rPr lang="en-US" sz="1600" kern="1200" baseline="0" dirty="0">
                <a:solidFill>
                  <a:schemeClr val="tx1"/>
                </a:solidFill>
              </a:rPr>
              <a:t>Log in to the Azure </a:t>
            </a:r>
            <a:r>
              <a:rPr lang="en-US" sz="1600" dirty="0"/>
              <a:t>Portal -https://ms.portal.azure.com</a:t>
            </a:r>
            <a:endParaRPr lang="en-US" sz="1600" kern="1200" baseline="0" dirty="0">
              <a:solidFill>
                <a:schemeClr val="tx1"/>
              </a:solidFill>
            </a:endParaRPr>
          </a:p>
          <a:p>
            <a:pPr marL="560162" lvl="1" indent="-342900">
              <a:buFont typeface="+mj-lt"/>
              <a:buAutoNum type="alphaLcParenR"/>
              <a:defRPr/>
            </a:pPr>
            <a:r>
              <a:rPr lang="en-US" sz="1600" kern="1200" baseline="0" dirty="0">
                <a:solidFill>
                  <a:schemeClr val="tx1"/>
                </a:solidFill>
              </a:rPr>
              <a:t>Click the + sign , and type </a:t>
            </a:r>
            <a:r>
              <a:rPr lang="en-US" sz="1600" b="1" kern="1200" baseline="0" dirty="0">
                <a:solidFill>
                  <a:schemeClr val="tx1"/>
                </a:solidFill>
              </a:rPr>
              <a:t>Data Science Virtual Machine </a:t>
            </a:r>
            <a:r>
              <a:rPr lang="en-US" sz="1600" kern="1200" baseline="0" dirty="0">
                <a:solidFill>
                  <a:schemeClr val="tx1"/>
                </a:solidFill>
              </a:rPr>
              <a:t>to create a new Windows Data Science Virtual Machine (use at least 2 Processors, around 6GB of RAM, and use HDD not SSD – larger systems will perform faster but will cost more per hour</a:t>
            </a:r>
            <a:r>
              <a:rPr lang="en-US" sz="1600" dirty="0"/>
              <a:t>) -https://azure.microsoft.com/</a:t>
            </a:r>
            <a:r>
              <a:rPr lang="en-US" sz="1600" dirty="0" err="1"/>
              <a:t>en</a:t>
            </a:r>
            <a:r>
              <a:rPr lang="en-US" sz="1600" dirty="0"/>
              <a:t>-us/documentation/articles/machine-learning-data-science-</a:t>
            </a:r>
            <a:r>
              <a:rPr lang="en-US" sz="1600" dirty="0" err="1"/>
              <a:t>vm</a:t>
            </a:r>
            <a:r>
              <a:rPr lang="en-US" sz="1600" dirty="0"/>
              <a:t>-do-ten-things/</a:t>
            </a:r>
            <a:endParaRPr lang="en-US" sz="1600" kern="1200" baseline="0" dirty="0">
              <a:solidFill>
                <a:schemeClr val="tx1"/>
              </a:solidFill>
            </a:endParaRPr>
          </a:p>
          <a:p>
            <a:pPr marL="228600" lvl="0" indent="-228600">
              <a:buFont typeface="+mj-lt"/>
              <a:buAutoNum type="arabicPeriod"/>
              <a:defRPr/>
            </a:pPr>
            <a:r>
              <a:rPr lang="en-US" sz="1600" dirty="0"/>
              <a:t>Pick from one of the following options:</a:t>
            </a:r>
          </a:p>
          <a:p>
            <a:pPr marL="560162" lvl="1" indent="-342900">
              <a:buFont typeface="+mj-lt"/>
              <a:buAutoNum type="alphaLcParenR"/>
              <a:defRPr/>
            </a:pPr>
            <a:r>
              <a:rPr lang="en-US" sz="1600" dirty="0"/>
              <a:t>If you are new to</a:t>
            </a:r>
            <a:r>
              <a:rPr lang="en-US" sz="1600" baseline="0" dirty="0"/>
              <a:t> R:</a:t>
            </a:r>
          </a:p>
          <a:p>
            <a:pPr marL="734714" lvl="2" indent="-400050">
              <a:buFont typeface="+mj-lt"/>
              <a:buAutoNum type="romanLcPeriod"/>
              <a:defRPr/>
            </a:pPr>
            <a:r>
              <a:rPr lang="en-US" sz="1600" baseline="0" dirty="0"/>
              <a:t>Option 1: Open R, and then type </a:t>
            </a:r>
            <a:r>
              <a:rPr lang="en-US" sz="1600" b="1" baseline="0" dirty="0" err="1"/>
              <a:t>install.packages</a:t>
            </a:r>
            <a:r>
              <a:rPr lang="en-US" sz="1600" b="1" baseline="0" dirty="0"/>
              <a:t>("swirl")</a:t>
            </a:r>
            <a:r>
              <a:rPr lang="en-US" sz="1600" baseline="0" dirty="0"/>
              <a:t>. Then type </a:t>
            </a:r>
            <a:r>
              <a:rPr lang="en-US" sz="1600" b="1" baseline="0" dirty="0"/>
              <a:t>swirl()</a:t>
            </a:r>
          </a:p>
          <a:p>
            <a:pPr marL="734714" lvl="2" indent="-400050">
              <a:buFont typeface="+mj-lt"/>
              <a:buAutoNum type="romanLcPeriod"/>
              <a:defRPr/>
            </a:pPr>
            <a:r>
              <a:rPr lang="en-US" sz="1600" baseline="0" dirty="0"/>
              <a:t>Option 2: </a:t>
            </a:r>
            <a:r>
              <a:rPr lang="en-US" sz="1600" dirty="0"/>
              <a:t>If you are new to R, open this site and complete the lessons the instructor assigns -http://tryr.codeschool.com/</a:t>
            </a:r>
          </a:p>
          <a:p>
            <a:pPr marL="560162" lvl="1" indent="-342900">
              <a:buFont typeface="+mj-lt"/>
              <a:buAutoNum type="alphaLcParenR"/>
              <a:defRPr/>
            </a:pPr>
            <a:r>
              <a:rPr lang="en-US" sz="1600" dirty="0"/>
              <a:t>If</a:t>
            </a:r>
            <a:r>
              <a:rPr lang="en-US" sz="1600" baseline="0" dirty="0"/>
              <a:t> you are new to </a:t>
            </a:r>
            <a:r>
              <a:rPr lang="en-US" sz="1600" dirty="0"/>
              <a:t>SQL, open this site and complete the lessons the instructor assigns -http://www.w3schools.com/SQl/default.asp</a:t>
            </a:r>
          </a:p>
          <a:p>
            <a:pPr marL="560162" lvl="1" indent="-342900">
              <a:buFont typeface="+mj-lt"/>
              <a:buAutoNum type="alphaLcParenR"/>
              <a:defRPr/>
            </a:pPr>
            <a:r>
              <a:rPr lang="en-US" sz="1600" dirty="0"/>
              <a:t>If you already know R and SQL,</a:t>
            </a:r>
            <a:r>
              <a:rPr lang="en-US" sz="1600" baseline="0" dirty="0"/>
              <a:t> using headsets, </a:t>
            </a:r>
            <a:r>
              <a:rPr lang="en-US" sz="1600" dirty="0"/>
              <a:t>start this series - https://www.datacamp.com/community/open-courses/big-data-revolution-r-enterprise-tutorial</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612040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Primary</a:t>
            </a:r>
            <a:r>
              <a:rPr lang="en-US" baseline="0" dirty="0"/>
              <a:t> Microsoft R </a:t>
            </a:r>
            <a:r>
              <a:rPr lang="en-US" dirty="0"/>
              <a:t>Site - https://msdn.microsoft.com/en-us/microsoft-r/index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995163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Microsoft Machine Learning Services - https://docs.microsoft.com/en-us/sql/advanced-analytics/r/r-services</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146131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59"/>
            <a:ext cx="6096000" cy="4136768"/>
          </a:xfrm>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Quick Video on R Client - https://channel9.msdn.com/blogs/MicrosoftR/Microsoft-Introduces-new-free-Microsoft-R-Client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27421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573286"/>
            <a:ext cx="6096000" cy="4136768"/>
          </a:xfrm>
        </p:spPr>
        <p:txBody>
          <a:bodyPr/>
          <a:lstStyle/>
          <a:p>
            <a:pPr marL="228600" indent="-228600">
              <a:buFont typeface="+mj-lt"/>
              <a:buAutoNum type="arabicPeriod"/>
            </a:pPr>
            <a:r>
              <a:rPr lang="en-US" dirty="0"/>
              <a:t>Book and Series - http://dacrook.com/introduction-to-microsoft-r-open/</a:t>
            </a:r>
          </a:p>
          <a:p>
            <a:pPr marL="228600" indent="-228600">
              <a:buFont typeface="+mj-lt"/>
              <a:buAutoNum type="arabicPeriod"/>
            </a:pPr>
            <a:r>
              <a:rPr lang="en-US" dirty="0"/>
              <a:t>Microsoft R Client - https://msdn.microsoft.com/en-us/microsoft-r/index#mrc</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8089817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r>
              <a:rPr lang="en-US" sz="2000" dirty="0"/>
              <a:t>Note to instructor: the lab that follows</a:t>
            </a:r>
            <a:r>
              <a:rPr lang="en-US" sz="2000" baseline="0" dirty="0"/>
              <a:t> is for students that will be running this course locally. Since Visual Studio takes a very long time to run, you should start that lab (if the students are running locally) immediately. </a:t>
            </a:r>
          </a:p>
          <a:p>
            <a:endParaRPr lang="en-US" sz="2000" baseline="0" dirty="0"/>
          </a:p>
          <a:p>
            <a:r>
              <a:rPr lang="en-US" sz="2000" baseline="0" dirty="0"/>
              <a:t>If the students are going to use the Windows Data Science Virtual Machine then this lab is not needed.</a:t>
            </a:r>
            <a:endParaRPr lang="en-US" sz="20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3906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Supported Platforms for Microsoft R </a:t>
            </a:r>
            <a:r>
              <a:rPr lang="en-US" dirty="0"/>
              <a:t>Server - https://msdn.microsoft.com/en-us/microsoft-r/rserver-install-supported-platforms </a:t>
            </a:r>
            <a:endParaRPr lang="en-US" sz="1800" baseline="0" dirty="0"/>
          </a:p>
          <a:p>
            <a:pPr marL="228600" lvl="0" indent="-228600">
              <a:buFont typeface="+mj-lt"/>
              <a:buAutoNum type="arabicPeriod"/>
              <a:defRPr/>
            </a:pPr>
            <a:r>
              <a:rPr lang="en-US" sz="1800" dirty="0"/>
              <a:t>Book</a:t>
            </a:r>
            <a:r>
              <a:rPr lang="en-US" sz="1800" baseline="0" dirty="0"/>
              <a:t> </a:t>
            </a:r>
            <a:r>
              <a:rPr lang="en-US" dirty="0"/>
              <a:t>and Series – http://dacrook.com/introduction-to-microsoft-r-open/</a:t>
            </a:r>
          </a:p>
          <a:p>
            <a:pPr marL="228600" lvl="0" indent="-228600">
              <a:buFont typeface="+mj-lt"/>
              <a:buAutoNum type="arabicPeriod"/>
              <a:defRPr/>
            </a:pPr>
            <a:r>
              <a:rPr lang="en-US" sz="1800" dirty="0"/>
              <a:t>Microsoft R </a:t>
            </a:r>
            <a:r>
              <a:rPr lang="en-US" dirty="0"/>
              <a:t>Client - https://msdn.microsoft.com/en-us/microsoft-r/index#mrc</a:t>
            </a:r>
            <a:endParaRPr lang="en-US" sz="1800" baseline="0" dirty="0"/>
          </a:p>
          <a:p>
            <a:pPr marL="228600" indent="-228600">
              <a:buFont typeface="+mj-lt"/>
              <a:buAutoNum type="arabicPeriod"/>
            </a:pPr>
            <a:r>
              <a:rPr lang="en-US" sz="1800" baseline="0" dirty="0"/>
              <a:t>Microsoft R </a:t>
            </a:r>
            <a:r>
              <a:rPr lang="en-US" dirty="0"/>
              <a:t>Server - https://msdn.microsoft.com/en-us/microsoft-r/index#mrs</a:t>
            </a:r>
            <a:endParaRPr lang="en-US" sz="1800" baseline="0" dirty="0"/>
          </a:p>
          <a:p>
            <a:pPr marL="228600" indent="-228600">
              <a:buFont typeface="+mj-lt"/>
              <a:buAutoNum type="arabicPeriod"/>
            </a:pPr>
            <a:r>
              <a:rPr lang="en-US" sz="1800" baseline="0" dirty="0"/>
              <a:t>SQL Server R </a:t>
            </a:r>
            <a:r>
              <a:rPr lang="en-US" dirty="0"/>
              <a:t>Services -https://msdn.microsoft.com/</a:t>
            </a:r>
            <a:r>
              <a:rPr lang="en-US" dirty="0" err="1"/>
              <a:t>en</a:t>
            </a:r>
            <a:r>
              <a:rPr lang="en-US" dirty="0"/>
              <a:t>-us/microsoft-r/</a:t>
            </a:r>
            <a:r>
              <a:rPr lang="en-US" dirty="0" err="1"/>
              <a:t>index#sqlr</a:t>
            </a:r>
            <a:endParaRPr lang="en-US" sz="1800" baseline="0" dirty="0"/>
          </a:p>
          <a:p>
            <a:pPr marL="228600" indent="-228600">
              <a:buFont typeface="+mj-lt"/>
              <a:buAutoNum type="arabicPeriod"/>
            </a:pPr>
            <a:r>
              <a:rPr lang="en-US" sz="1800" baseline="0" dirty="0"/>
              <a:t>HDInsight </a:t>
            </a:r>
            <a:r>
              <a:rPr lang="en-US" sz="1800" baseline="0" dirty="0" err="1"/>
              <a:t>SparkR</a:t>
            </a:r>
            <a:r>
              <a:rPr lang="en-US" dirty="0"/>
              <a:t> -https://azure.microsoft.com/</a:t>
            </a:r>
            <a:r>
              <a:rPr lang="en-US" dirty="0" err="1"/>
              <a:t>en-gb</a:t>
            </a:r>
            <a:r>
              <a:rPr lang="en-US" dirty="0"/>
              <a:t>/services/</a:t>
            </a:r>
            <a:r>
              <a:rPr lang="en-US" dirty="0" err="1"/>
              <a:t>hdinsight</a:t>
            </a:r>
            <a:r>
              <a:rPr lang="en-US" dirty="0"/>
              <a:t>/apache-spark/</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152617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31863" eaLnBrk="0" fontAlgn="base" hangingPunct="0">
              <a:lnSpc>
                <a:spcPct val="100000"/>
              </a:lnSpc>
              <a:spcBef>
                <a:spcPct val="30000"/>
              </a:spcBef>
              <a:spcAft>
                <a:spcPct val="0"/>
              </a:spcAft>
              <a:defRPr/>
            </a:pPr>
            <a:r>
              <a:rPr lang="en-US" sz="1800" baseline="0" dirty="0"/>
              <a:t>Microsoft ML </a:t>
            </a:r>
            <a:r>
              <a:rPr lang="en-US" dirty="0"/>
              <a:t>Server - https://msdn.microsoft.com/en-us/microsoft-r/index#mrs </a:t>
            </a:r>
            <a:endParaRPr lang="en-US" sz="1800" baseline="0" dirty="0"/>
          </a:p>
          <a:p>
            <a:pPr marL="0" marR="0" indent="0" algn="l" defTabSz="931863"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953489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Technology Overview -https://channel9.msdn.com/Series/Microsoft-R-Server/Technology-Overview-for-Microsoft-R-Server-2016</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1747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Getting Started - https://msdn.microsoft.com/en-us/microsoft-r/?f=255&amp;MSPPError=-2147217396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3343312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Function Breakdown - https://msdn.microsoft.com/en-us/microsoft-r/scaler/scaler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280614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SQL Server Implementation of </a:t>
            </a:r>
            <a:r>
              <a:rPr lang="en-US" dirty="0" err="1"/>
              <a:t>ScaleR</a:t>
            </a:r>
            <a:r>
              <a:rPr lang="en-US" dirty="0"/>
              <a:t> Functions - https://msdn.microsoft.com/en-us/library/mt652103.aspx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9154826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defRPr/>
            </a:pPr>
            <a:r>
              <a:rPr lang="en-US" sz="1800" baseline="0" dirty="0"/>
              <a:t>Microsoft </a:t>
            </a:r>
            <a:r>
              <a:rPr lang="en-US" sz="1800" baseline="0" dirty="0" err="1"/>
              <a:t>DeployR</a:t>
            </a:r>
            <a:r>
              <a:rPr lang="en-US" sz="1800" baseline="0" dirty="0"/>
              <a:t> </a:t>
            </a:r>
            <a:r>
              <a:rPr lang="en-US" dirty="0"/>
              <a:t>Documentation - https://msdn.microsoft.com/en-us/microsoft-r/deployr-about</a:t>
            </a:r>
            <a:endParaRPr lang="en-US" sz="1800" baseline="0" dirty="0"/>
          </a:p>
          <a:p>
            <a:pPr marL="228600" lvl="0" indent="-228600">
              <a:buFont typeface="+mj-lt"/>
              <a:buAutoNum type="arabicPeriod"/>
              <a:defRPr/>
            </a:pPr>
            <a:r>
              <a:rPr lang="en-US" dirty="0"/>
              <a:t>Previous Documentation - https://deployr.revolutionanalytics.com/documents/getting-started/about/ </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0491105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a:t>
            </a:r>
            <a:r>
              <a:rPr lang="en-US" dirty="0"/>
              <a:t>reference - https://msdn.microsoft.com/en-us/library/dn905952.aspx</a:t>
            </a:r>
            <a:endParaRPr lang="en-US" sz="1800" dirty="0"/>
          </a:p>
          <a:p>
            <a:pPr marL="228600" indent="-228600">
              <a:buFont typeface="+mj-lt"/>
              <a:buAutoNum type="arabicPeriod"/>
            </a:pPr>
            <a:r>
              <a:rPr lang="en-US" sz="1800" dirty="0"/>
              <a:t>Using R in Azure Machine Learning</a:t>
            </a:r>
            <a:r>
              <a:rPr lang="en-US" dirty="0"/>
              <a:t> - https://azure.microsoft.com/en-us/documentation/articles/machine-learning-r-quickstart/</a:t>
            </a:r>
            <a:endParaRPr lang="en-US" sz="1800" dirty="0"/>
          </a:p>
          <a:p>
            <a:pPr marL="228600" indent="-228600">
              <a:buFont typeface="+mj-lt"/>
              <a:buAutoNum type="arabicPeriod"/>
            </a:pPr>
            <a:r>
              <a:rPr lang="en-US" sz="1800" dirty="0"/>
              <a:t>Overview </a:t>
            </a:r>
            <a:r>
              <a:rPr lang="en-US" dirty="0"/>
              <a:t>Video - https://channel9.msdn.com/Blogs/Windows-Azure/R-in-Azure-ML-Studio</a:t>
            </a:r>
            <a:endParaRPr lang="en-US" sz="1800" dirty="0"/>
          </a:p>
          <a:p>
            <a:pPr marL="228600" indent="-228600">
              <a:buFont typeface="+mj-lt"/>
              <a:buAutoNum type="arabicPeriod"/>
            </a:pPr>
            <a:r>
              <a:rPr lang="en-US" sz="1800" dirty="0"/>
              <a:t>R Packages</a:t>
            </a:r>
            <a:r>
              <a:rPr lang="en-US" sz="1800" baseline="0" dirty="0"/>
              <a:t> </a:t>
            </a:r>
            <a:r>
              <a:rPr lang="en-US" dirty="0"/>
              <a:t>supported - https://msdn.microsoft.com/en-us/library/mt741980.aspx</a:t>
            </a:r>
            <a:endParaRPr lang="en-US" sz="1800" baseline="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4998827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5963" y="641350"/>
            <a:ext cx="5426075" cy="3051175"/>
          </a:xfrm>
        </p:spPr>
      </p:sp>
      <p:sp>
        <p:nvSpPr>
          <p:cNvPr id="3" name="Notes Placeholder 2"/>
          <p:cNvSpPr>
            <a:spLocks noGrp="1"/>
          </p:cNvSpPr>
          <p:nvPr>
            <p:ph type="body" idx="1"/>
          </p:nvPr>
        </p:nvSpPr>
        <p:spPr>
          <a:xfrm>
            <a:off x="381000" y="3877937"/>
            <a:ext cx="6096000" cy="5078775"/>
          </a:xfrm>
        </p:spPr>
        <p:txBody>
          <a:bodyPr/>
          <a:lstStyle/>
          <a:p>
            <a:pPr marL="342900" indent="-342900">
              <a:buFont typeface="+mj-lt"/>
              <a:buAutoNum type="arabicPeriod"/>
              <a:defRPr/>
            </a:pPr>
            <a:r>
              <a:rPr lang="en-US" dirty="0"/>
              <a:t>Full training example for the local HDP Instance - http://hortonworks.com/hadoop-tutorial/hello-world-an-introduction-to-hadoop-hcatalog-hive-and-pig/</a:t>
            </a:r>
            <a:r>
              <a:rPr lang="en-US" sz="1800" kern="1200" dirty="0">
                <a:solidFill>
                  <a:schemeClr val="tx1"/>
                </a:solidFill>
                <a:effectLst/>
                <a:latin typeface="+mj-lt"/>
                <a:ea typeface="+mn-ea"/>
                <a:cs typeface="+mn-cs"/>
              </a:rPr>
              <a:t> </a:t>
            </a:r>
          </a:p>
          <a:p>
            <a:pPr marL="342900" indent="-342900">
              <a:buFont typeface="+mj-lt"/>
              <a:buAutoNum type="arabicPeriod"/>
              <a:defRPr/>
            </a:pPr>
            <a:r>
              <a:rPr lang="en-US" dirty="0"/>
              <a:t>More detail on the Hadoop Components -http://www.datasciencecentral.com/profiles/blogs/hadoop-herd-when-to-use-what</a:t>
            </a:r>
            <a:endParaRPr lang="en-IN" sz="1800" b="1" kern="1200" dirty="0">
              <a:solidFill>
                <a:schemeClr val="tx1"/>
              </a:solidFill>
              <a:effectLst/>
              <a:latin typeface="+mj-lt"/>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1C7738D-585F-44E8-BC09-82BBE838E7E1}"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001086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-https://msdn.microsoft.com/</a:t>
            </a:r>
            <a:r>
              <a:rPr lang="en-US" dirty="0" err="1"/>
              <a:t>en</a:t>
            </a:r>
            <a:r>
              <a:rPr lang="en-US" dirty="0"/>
              <a:t>-us/library/mt604845.aspx</a:t>
            </a:r>
            <a:endParaRPr lang="en-US" sz="1800" baseline="0" dirty="0"/>
          </a:p>
          <a:p>
            <a:pPr marL="228600" indent="-228600">
              <a:buFont typeface="+mj-lt"/>
              <a:buAutoNum type="arabicPeriod"/>
            </a:pPr>
            <a:r>
              <a:rPr lang="en-US" sz="1800" baseline="0" dirty="0"/>
              <a:t>Great set of </a:t>
            </a:r>
            <a:r>
              <a:rPr lang="en-US" dirty="0"/>
              <a:t>resources - https://www.r-bloggers.com/r-and-sql-server-articles/amp/ </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499316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228600" lvl="0" indent="-228600">
              <a:buFont typeface="+mj-lt"/>
              <a:buAutoNum type="arabicPeriod"/>
              <a:defRPr/>
            </a:pPr>
            <a:r>
              <a:rPr lang="en-US" sz="1600" i="1" kern="1200" baseline="0" dirty="0">
                <a:solidFill>
                  <a:schemeClr val="tx1"/>
                </a:solidFill>
              </a:rPr>
              <a:t>Optional, if using your local machine:</a:t>
            </a:r>
          </a:p>
          <a:p>
            <a:pPr marL="560162" lvl="1" indent="-342900">
              <a:buFont typeface="+mj-lt"/>
              <a:buAutoNum type="alphaLcParenR"/>
              <a:defRPr/>
            </a:pPr>
            <a:r>
              <a:rPr lang="en-US" sz="1600" kern="1200" dirty="0">
                <a:solidFill>
                  <a:schemeClr val="tx1"/>
                </a:solidFill>
              </a:rPr>
              <a:t>All binaries are available here -  https://learnanalyticsassets.blob.core.windows.net/mrs/rclass.zip </a:t>
            </a:r>
          </a:p>
          <a:p>
            <a:pPr marL="560162" lvl="1" indent="-342900">
              <a:buFont typeface="+mj-lt"/>
              <a:buAutoNum type="alphaLcParenR"/>
              <a:defRPr/>
            </a:pPr>
            <a:r>
              <a:rPr lang="en-US" sz="1600" kern="1200" dirty="0">
                <a:solidFill>
                  <a:schemeClr val="tx1"/>
                </a:solidFill>
              </a:rPr>
              <a:t>Install SQL Server</a:t>
            </a:r>
            <a:r>
              <a:rPr lang="en-US" sz="1600" kern="1200" baseline="0" dirty="0">
                <a:solidFill>
                  <a:schemeClr val="tx1"/>
                </a:solidFill>
              </a:rPr>
              <a:t> 2016 and ensure you select R Services</a:t>
            </a:r>
            <a:endParaRPr lang="en-US" sz="1600" u="sng" dirty="0"/>
          </a:p>
          <a:p>
            <a:pPr marL="560162" lvl="1" indent="-342900">
              <a:buFont typeface="+mj-lt"/>
              <a:buAutoNum type="alphaLcParenR"/>
              <a:defRPr/>
            </a:pPr>
            <a:r>
              <a:rPr lang="en-US" sz="1600" dirty="0"/>
              <a:t>Install Visual Studio Community Edition 2015 (This will</a:t>
            </a:r>
            <a:r>
              <a:rPr lang="en-US" sz="1600" baseline="0" dirty="0"/>
              <a:t> take quite some time), ensure you select </a:t>
            </a:r>
            <a:r>
              <a:rPr lang="en-US" sz="1600" dirty="0"/>
              <a:t>SQL Server Data Tools</a:t>
            </a:r>
          </a:p>
          <a:p>
            <a:pPr marL="560162" lvl="1" indent="-342900">
              <a:buFont typeface="+mj-lt"/>
              <a:buAutoNum type="alphaLcParenR"/>
              <a:defRPr/>
            </a:pPr>
            <a:r>
              <a:rPr lang="en-US" sz="1600" dirty="0"/>
              <a:t>Install R Tools for Visual Studio</a:t>
            </a:r>
          </a:p>
          <a:p>
            <a:pPr marL="560162" lvl="1" indent="-342900">
              <a:buFont typeface="+mj-lt"/>
              <a:buAutoNum type="alphaLcParenR"/>
              <a:defRPr/>
            </a:pPr>
            <a:endParaRPr lang="en-US" sz="1600" dirty="0"/>
          </a:p>
          <a:p>
            <a:pPr marL="342900" lvl="0" indent="-342900">
              <a:buFont typeface="+mj-lt"/>
              <a:buAutoNum type="arabicPeriod"/>
              <a:defRPr/>
            </a:pPr>
            <a:r>
              <a:rPr lang="en-US" sz="1600" dirty="0"/>
              <a:t>Also optional – instead of SQL Server 2016 and Visual</a:t>
            </a:r>
            <a:r>
              <a:rPr lang="en-US" sz="1600" baseline="0" dirty="0"/>
              <a:t> Studio 2015, </a:t>
            </a:r>
            <a:r>
              <a:rPr lang="en-US" sz="1600" dirty="0"/>
              <a:t>you can use SQL Server 2017 Developer Edition</a:t>
            </a:r>
            <a:r>
              <a:rPr lang="en-US" sz="1600" baseline="0" dirty="0"/>
              <a:t> </a:t>
            </a:r>
            <a:r>
              <a:rPr lang="en-US" sz="1600" dirty="0"/>
              <a:t>if you select “SQL Server ML Services”, and Visual Studio 2017 Community</a:t>
            </a:r>
            <a:r>
              <a:rPr lang="en-US" sz="1600" baseline="0" dirty="0"/>
              <a:t> Edition, if you install the “Data Science” workload.</a:t>
            </a:r>
            <a:endParaRPr lang="en-US" sz="1600"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356836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337758"/>
            <a:ext cx="6047509" cy="5155077"/>
          </a:xfrm>
        </p:spPr>
        <p:txBody>
          <a:bodyPr/>
          <a:lstStyle/>
          <a:p>
            <a:pPr marL="228600" lvl="0" indent="-228600">
              <a:buFont typeface="+mj-lt"/>
              <a:buAutoNum type="arabicPeriod"/>
              <a:defRPr/>
            </a:pPr>
            <a:r>
              <a:rPr lang="en-US" sz="1800" kern="1200" dirty="0">
                <a:solidFill>
                  <a:schemeClr val="tx1"/>
                </a:solidFill>
                <a:latin typeface="Segoe UI Light" pitchFamily="34" charset="0"/>
                <a:ea typeface="+mn-ea"/>
                <a:cs typeface="+mn-cs"/>
              </a:rPr>
              <a:t>Read the installation page for ML Server – </a:t>
            </a:r>
            <a:r>
              <a:rPr lang="en-US" dirty="0"/>
              <a:t>https://msdn.microsoft.com/en-us/microsoft-r/rserver-install-supported-platforms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sz="1800" i="1" dirty="0"/>
              <a:t>As assigned: </a:t>
            </a:r>
            <a:r>
              <a:rPr lang="en-US" sz="1800" dirty="0"/>
              <a:t>Install Microsoft R Client </a:t>
            </a:r>
            <a:r>
              <a:rPr lang="en-US" dirty="0"/>
              <a:t>- https://msdn.microsoft.com/en-us/microsoft-r/install-r-client-windows </a:t>
            </a:r>
            <a:endParaRPr lang="en-US" sz="1800" kern="1200" baseline="0" dirty="0">
              <a:solidFill>
                <a:schemeClr val="tx1"/>
              </a:solidFill>
            </a:endParaRPr>
          </a:p>
          <a:p>
            <a:pPr marL="228600" lvl="0" indent="-228600">
              <a:buFont typeface="+mj-lt"/>
              <a:buAutoNum type="arabicPeriod"/>
              <a:defRPr/>
            </a:pPr>
            <a:r>
              <a:rPr lang="en-US" sz="1800" i="1" dirty="0"/>
              <a:t>As assigned: </a:t>
            </a:r>
            <a:r>
              <a:rPr lang="en-US" sz="1800" dirty="0"/>
              <a:t>Install MRS on Windows </a:t>
            </a:r>
            <a:r>
              <a:rPr lang="en-US" dirty="0"/>
              <a:t>-https://msdn.microsoft.com/</a:t>
            </a:r>
            <a:r>
              <a:rPr lang="en-US" dirty="0" err="1"/>
              <a:t>en</a:t>
            </a:r>
            <a:r>
              <a:rPr lang="en-US" dirty="0"/>
              <a:t>-us/microsoft-r/</a:t>
            </a:r>
            <a:r>
              <a:rPr lang="en-US" dirty="0" err="1"/>
              <a:t>rserver-install-windows?f</a:t>
            </a:r>
            <a:r>
              <a:rPr lang="en-US" dirty="0"/>
              <a:t>=255&amp;MSPPError=-2147217396</a:t>
            </a:r>
            <a:endParaRPr lang="en-US" sz="1800" i="1" dirty="0"/>
          </a:p>
          <a:p>
            <a:pPr marL="228600" lvl="0" indent="-228600">
              <a:buFont typeface="+mj-lt"/>
              <a:buAutoNum type="arabicPeriod"/>
              <a:defRPr/>
            </a:pPr>
            <a:r>
              <a:rPr lang="en-US" sz="1800" i="1" dirty="0"/>
              <a:t>As assigned: </a:t>
            </a:r>
            <a:r>
              <a:rPr lang="en-US" sz="1800" dirty="0"/>
              <a:t>Install ML Server on Linux – note: MSDN account </a:t>
            </a:r>
            <a:r>
              <a:rPr lang="en-US" dirty="0"/>
              <a:t>required -https://msdn.microsoft.com/</a:t>
            </a:r>
            <a:r>
              <a:rPr lang="en-US" dirty="0" err="1"/>
              <a:t>en</a:t>
            </a:r>
            <a:r>
              <a:rPr lang="en-US" dirty="0"/>
              <a:t>-us/microsoft-r/</a:t>
            </a:r>
            <a:r>
              <a:rPr lang="en-US" dirty="0" err="1"/>
              <a:t>rserver-install-linux-server?f</a:t>
            </a:r>
            <a:r>
              <a:rPr lang="en-US" dirty="0"/>
              <a:t>=255&amp;MSPPError=-2147217396 </a:t>
            </a:r>
            <a:endParaRPr lang="en-US" sz="1800" dirty="0"/>
          </a:p>
          <a:p>
            <a:pPr marL="228600" lvl="0" indent="-228600">
              <a:buFont typeface="+mj-lt"/>
              <a:buAutoNum type="arabicPeriod"/>
              <a:defRPr/>
            </a:pPr>
            <a:r>
              <a:rPr lang="en-US" sz="1800" i="1" dirty="0"/>
              <a:t>As assigned: </a:t>
            </a:r>
            <a:r>
              <a:rPr lang="en-US" sz="1800" kern="1200" dirty="0">
                <a:solidFill>
                  <a:schemeClr val="tx1"/>
                </a:solidFill>
                <a:latin typeface="Segoe UI Light" pitchFamily="34" charset="0"/>
                <a:ea typeface="+mn-ea"/>
                <a:cs typeface="+mn-cs"/>
              </a:rPr>
              <a:t>Install SQL Server</a:t>
            </a:r>
            <a:r>
              <a:rPr lang="en-US" sz="1800" kern="1200" baseline="0" dirty="0">
                <a:solidFill>
                  <a:schemeClr val="tx1"/>
                </a:solidFill>
                <a:latin typeface="Segoe UI Light" pitchFamily="34" charset="0"/>
                <a:ea typeface="+mn-ea"/>
                <a:cs typeface="+mn-cs"/>
              </a:rPr>
              <a:t> and ensure you select ML Services – see this </a:t>
            </a:r>
            <a:r>
              <a:rPr lang="en-US" dirty="0"/>
              <a:t>link -https://www.microsoft.com/en-us/cloud-platform/sql-server-editions-developers </a:t>
            </a:r>
            <a:endParaRPr lang="en-US" sz="1800" u="sng" dirty="0"/>
          </a:p>
          <a:p>
            <a:pPr marL="228600" lvl="0" indent="-228600">
              <a:buFont typeface="+mj-lt"/>
              <a:buAutoNum type="arabicPeriod"/>
              <a:defRPr/>
            </a:pPr>
            <a:r>
              <a:rPr lang="en-US" sz="1800" kern="1200" dirty="0">
                <a:solidFill>
                  <a:schemeClr val="tx1"/>
                </a:solidFill>
                <a:latin typeface="Segoe UI Light" pitchFamily="34" charset="0"/>
                <a:ea typeface="+mn-ea"/>
                <a:cs typeface="+mn-cs"/>
              </a:rPr>
              <a:t>Find</a:t>
            </a:r>
            <a:r>
              <a:rPr lang="en-US" sz="1800" kern="1200" baseline="0" dirty="0">
                <a:solidFill>
                  <a:schemeClr val="tx1"/>
                </a:solidFill>
                <a:latin typeface="Segoe UI Light" pitchFamily="34" charset="0"/>
                <a:ea typeface="+mn-ea"/>
                <a:cs typeface="+mn-cs"/>
              </a:rPr>
              <a:t> out if R is loaded: - Open an R Client Session (SQL, MRS, AML, </a:t>
            </a:r>
            <a:r>
              <a:rPr lang="en-US" sz="1800" kern="1200" baseline="0" dirty="0" err="1">
                <a:solidFill>
                  <a:schemeClr val="tx1"/>
                </a:solidFill>
                <a:latin typeface="Segoe UI Light" pitchFamily="34" charset="0"/>
                <a:ea typeface="+mn-ea"/>
                <a:cs typeface="+mn-cs"/>
              </a:rPr>
              <a:t>etc</a:t>
            </a:r>
            <a:r>
              <a:rPr lang="en-US" sz="1800" kern="1200" baseline="0" dirty="0">
                <a:solidFill>
                  <a:schemeClr val="tx1"/>
                </a:solidFill>
                <a:latin typeface="Segoe UI Light" pitchFamily="34" charset="0"/>
                <a:ea typeface="+mn-ea"/>
                <a:cs typeface="+mn-cs"/>
              </a:rPr>
              <a:t>) and run </a:t>
            </a:r>
            <a:r>
              <a:rPr lang="en-US" sz="1800" b="1" kern="1200" baseline="0" dirty="0" err="1">
                <a:solidFill>
                  <a:schemeClr val="tx1"/>
                </a:solidFill>
                <a:latin typeface="Segoe UI Light" pitchFamily="34" charset="0"/>
                <a:ea typeface="+mn-ea"/>
                <a:cs typeface="+mn-cs"/>
              </a:rPr>
              <a:t>sessionInfo</a:t>
            </a:r>
            <a:r>
              <a:rPr lang="en-US" sz="1800" b="1" kern="1200" baseline="0" dirty="0">
                <a:solidFill>
                  <a:schemeClr val="tx1"/>
                </a:solidFill>
                <a:latin typeface="Segoe UI Light" pitchFamily="34" charset="0"/>
                <a:ea typeface="+mn-ea"/>
                <a:cs typeface="+mn-cs"/>
              </a:rPr>
              <a:t>()</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6444363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The Microsoft R Client -https://msdn.microsoft.com/</a:t>
            </a:r>
            <a:r>
              <a:rPr lang="en-US" dirty="0" err="1"/>
              <a:t>en</a:t>
            </a:r>
            <a:r>
              <a:rPr lang="en-US" dirty="0"/>
              <a:t>-us/microsoft-r/install-r-client-windows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13582360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471988" cy="2516188"/>
          </a:xfrm>
        </p:spPr>
      </p:sp>
      <p:sp>
        <p:nvSpPr>
          <p:cNvPr id="3" name="Notes Placeholder 2"/>
          <p:cNvSpPr>
            <a:spLocks noGrp="1"/>
          </p:cNvSpPr>
          <p:nvPr>
            <p:ph type="body" idx="1"/>
          </p:nvPr>
        </p:nvSpPr>
        <p:spPr>
          <a:xfrm>
            <a:off x="381000" y="3559432"/>
            <a:ext cx="6096000" cy="4136768"/>
          </a:xfrm>
        </p:spPr>
        <p:txBody>
          <a:bodyPr/>
          <a:lstStyle/>
          <a:p>
            <a:pPr marL="228600" indent="-228600">
              <a:buFont typeface="+mj-lt"/>
              <a:buAutoNum type="arabicPeriod"/>
            </a:pPr>
            <a:r>
              <a:rPr lang="en-US" dirty="0"/>
              <a:t>Installing Microsoft R Client on Windows -https://msdn.microsoft.com/</a:t>
            </a:r>
            <a:r>
              <a:rPr lang="en-US" dirty="0" err="1"/>
              <a:t>en</a:t>
            </a:r>
            <a:r>
              <a:rPr lang="en-US" dirty="0"/>
              <a:t>-us/microsoft-r/install-r-client-windows </a:t>
            </a:r>
            <a:endParaRPr lang="en-US" baseline="0" dirty="0"/>
          </a:p>
          <a:p>
            <a:pPr marL="228600" indent="-228600">
              <a:buFont typeface="+mj-lt"/>
              <a:buAutoNum type="arabicPeriod"/>
            </a:pPr>
            <a:r>
              <a:rPr lang="en-US" dirty="0"/>
              <a:t>Files located at: </a:t>
            </a:r>
            <a:r>
              <a:rPr lang="en-US" b="1" dirty="0"/>
              <a:t>C:\Program Files\Microsoft\R Client\R_SERVER\bin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5295901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4"/>
            <a:ext cx="6096000" cy="4136768"/>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Connect to R in Visual Studio or </a:t>
            </a:r>
            <a:r>
              <a:rPr lang="en-US" sz="1800" kern="1200" dirty="0" err="1">
                <a:solidFill>
                  <a:schemeClr val="tx1"/>
                </a:solidFill>
                <a:latin typeface="Segoe UI Light" pitchFamily="34" charset="0"/>
                <a:ea typeface="+mn-ea"/>
                <a:cs typeface="+mn-cs"/>
              </a:rPr>
              <a:t>Rstudio</a:t>
            </a:r>
            <a:r>
              <a:rPr lang="en-US" sz="1800" kern="1200" baseline="0" dirty="0">
                <a:solidFill>
                  <a:schemeClr val="tx1"/>
                </a:solidFill>
                <a:latin typeface="Segoe UI Light" pitchFamily="34" charset="0"/>
                <a:ea typeface="+mn-ea"/>
                <a:cs typeface="+mn-cs"/>
              </a:rPr>
              <a:t> or Command line (</a:t>
            </a:r>
            <a:r>
              <a:rPr lang="pt-BR" sz="1800" i="1" kern="1200" baseline="0" dirty="0">
                <a:solidFill>
                  <a:schemeClr val="tx1"/>
                </a:solidFill>
                <a:latin typeface="Segoe UI Light" pitchFamily="34" charset="0"/>
                <a:ea typeface="+mn-ea"/>
                <a:cs typeface="+mn-cs"/>
              </a:rPr>
              <a:t>C:\Program Files\Microsoft SQL Server\MSSQL13.MSSQLSERVER\R_SERVICES\bin&gt;R.exe</a:t>
            </a:r>
            <a:r>
              <a:rPr lang="pt-BR" sz="1800" kern="1200" baseline="0" dirty="0">
                <a:solidFill>
                  <a:schemeClr val="tx1"/>
                </a:solidFill>
                <a:latin typeface="Segoe UI Light" pitchFamily="34" charset="0"/>
                <a:ea typeface="+mn-ea"/>
                <a:cs typeface="+mn-cs"/>
              </a:rPr>
              <a:t>) </a:t>
            </a:r>
            <a:r>
              <a:rPr lang="en-US" sz="1800" kern="1200" dirty="0">
                <a:solidFill>
                  <a:schemeClr val="tx1"/>
                </a:solidFill>
                <a:latin typeface="Segoe UI Light" pitchFamily="34" charset="0"/>
                <a:ea typeface="+mn-ea"/>
                <a:cs typeface="+mn-cs"/>
              </a:rPr>
              <a:t>, and Run </a:t>
            </a:r>
            <a:r>
              <a:rPr lang="en-US" sz="1800" b="1" kern="1200" dirty="0" err="1">
                <a:solidFill>
                  <a:schemeClr val="tx1"/>
                </a:solidFill>
                <a:latin typeface="Segoe UI Light" pitchFamily="34" charset="0"/>
                <a:ea typeface="+mn-ea"/>
                <a:cs typeface="+mn-cs"/>
              </a:rPr>
              <a:t>Revo.version</a:t>
            </a:r>
            <a:r>
              <a:rPr lang="en-US" sz="1800" kern="1200" dirty="0">
                <a:solidFill>
                  <a:schemeClr val="tx1"/>
                </a:solidFill>
                <a:latin typeface="Segoe UI Light" pitchFamily="34" charset="0"/>
                <a:ea typeface="+mn-ea"/>
                <a:cs typeface="+mn-cs"/>
              </a:rPr>
              <a:t> to ascertain</a:t>
            </a:r>
            <a:r>
              <a:rPr lang="en-US" sz="1800" kern="1200" baseline="0" dirty="0">
                <a:solidFill>
                  <a:schemeClr val="tx1"/>
                </a:solidFill>
                <a:latin typeface="Segoe UI Light" pitchFamily="34" charset="0"/>
                <a:ea typeface="+mn-ea"/>
                <a:cs typeface="+mn-cs"/>
              </a:rPr>
              <a:t> MRS running</a:t>
            </a:r>
          </a:p>
          <a:p>
            <a:pPr marL="228600" lvl="0" indent="-228600">
              <a:buFont typeface="+mj-lt"/>
              <a:buAutoNum type="arabicPeriod"/>
              <a:defRPr/>
            </a:pPr>
            <a:r>
              <a:rPr lang="en-US" kern="1200" dirty="0">
                <a:solidFill>
                  <a:schemeClr val="tx1"/>
                </a:solidFill>
              </a:rPr>
              <a:t>Open Visual Studio, and read through the walkthrough of the RTVS tools for SQL Server and </a:t>
            </a:r>
            <a:r>
              <a:rPr lang="en-US" dirty="0"/>
              <a:t>R - https://microsoft.github.io/RTVS-docs/sqlserver.html</a:t>
            </a:r>
            <a:endParaRPr lang="en-US" kern="1200" dirty="0">
              <a:solidFill>
                <a:schemeClr val="tx1"/>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4690523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-https://msdn.microsoft.com/</a:t>
            </a:r>
            <a:r>
              <a:rPr lang="en-US" dirty="0" err="1"/>
              <a:t>en</a:t>
            </a:r>
            <a:r>
              <a:rPr lang="en-US" dirty="0"/>
              <a:t>-us/microsoft-r/microsoft-r-getting-started</a:t>
            </a:r>
          </a:p>
          <a:p>
            <a:pPr marL="342900" lvl="0" indent="-342900">
              <a:buFont typeface="+mj-lt"/>
              <a:buAutoNum type="arabicPeriod"/>
              <a:defRPr/>
            </a:pPr>
            <a:r>
              <a:rPr lang="en-US" dirty="0"/>
              <a:t>Data Exploration and Modeling with</a:t>
            </a:r>
            <a:r>
              <a:rPr lang="en-US" baseline="0" dirty="0"/>
              <a:t> </a:t>
            </a:r>
            <a:r>
              <a:rPr lang="en-US" dirty="0"/>
              <a:t>R -https://msdn.microsoft.com/</a:t>
            </a:r>
            <a:r>
              <a:rPr lang="en-US" dirty="0" err="1"/>
              <a:t>en</a:t>
            </a:r>
            <a:r>
              <a:rPr lang="en-US" dirty="0"/>
              <a:t>-us/library/mt590947.aspx </a:t>
            </a:r>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7873903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Setting up R Services - https://msdn.microsoft.com/en-us/library/mt696069.aspx </a:t>
            </a:r>
          </a:p>
          <a:p>
            <a:pPr marL="342900" indent="-342900">
              <a:buFont typeface="+mj-lt"/>
              <a:buAutoNum type="arabicPeriod"/>
            </a:pPr>
            <a:r>
              <a:rPr lang="en-US" dirty="0"/>
              <a:t>Features and Tasks - https://msdn.microsoft.com/en-us/library/mt590811.aspx </a:t>
            </a:r>
          </a:p>
          <a:p>
            <a:pPr marL="342900" indent="-342900">
              <a:buFont typeface="+mj-lt"/>
              <a:buAutoNum type="arabicPeriod"/>
            </a:pPr>
            <a:r>
              <a:rPr lang="en-US" dirty="0"/>
              <a:t>Differences in Features - https://msdn.microsoft.com/en-us/library/mt721284.aspx</a:t>
            </a:r>
          </a:p>
          <a:p>
            <a:pPr marL="342900" indent="-342900">
              <a:buFont typeface="+mj-lt"/>
              <a:buAutoNum type="arabicPeriod"/>
            </a:pPr>
            <a:r>
              <a:rPr lang="en-US" dirty="0"/>
              <a:t>Installing</a:t>
            </a:r>
            <a:r>
              <a:rPr lang="en-US" baseline="0" dirty="0"/>
              <a:t> on </a:t>
            </a:r>
            <a:r>
              <a:rPr lang="en-US" dirty="0"/>
              <a:t>VM’s - https://msdn.microsoft.com/en-us/library/mt748179.aspx </a:t>
            </a:r>
            <a:endParaRPr lang="en-US" baseline="0"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12727239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err="1"/>
              <a:t>DeployR</a:t>
            </a:r>
            <a:r>
              <a:rPr lang="en-US" dirty="0"/>
              <a:t> Workflow - https://msdn.microsoft.com/en-us/microsoft-r/deployr-about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3054803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Book and </a:t>
            </a:r>
            <a:r>
              <a:rPr lang="en-US" dirty="0"/>
              <a:t>Series - http://dacrook.com/introduction-to-microsoft-r-open/</a:t>
            </a:r>
            <a:endParaRPr lang="en-US" sz="1800" dirty="0"/>
          </a:p>
          <a:p>
            <a:pPr marL="228600" indent="-228600">
              <a:buFont typeface="+mj-lt"/>
              <a:buAutoNum type="arabicPeriod"/>
            </a:pPr>
            <a:r>
              <a:rPr lang="en-US" sz="1800" dirty="0"/>
              <a:t>Microsoft R </a:t>
            </a:r>
            <a:r>
              <a:rPr lang="en-US" dirty="0"/>
              <a:t>Client - https://msdn.microsoft.com/en-us/microsoft-r/index#mrc </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1396017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-https://msdn.microsoft.com/</a:t>
            </a:r>
            <a:r>
              <a:rPr lang="en-US" dirty="0" err="1"/>
              <a:t>en</a:t>
            </a:r>
            <a:r>
              <a:rPr lang="en-US" dirty="0"/>
              <a:t>-us/library/mt604845.aspx</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16454134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39357923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143500" cy="2894013"/>
          </a:xfrm>
        </p:spPr>
      </p:sp>
      <p:sp>
        <p:nvSpPr>
          <p:cNvPr id="3" name="Notes Placeholder 2"/>
          <p:cNvSpPr>
            <a:spLocks noGrp="1"/>
          </p:cNvSpPr>
          <p:nvPr>
            <p:ph type="body" idx="1"/>
          </p:nvPr>
        </p:nvSpPr>
        <p:spPr>
          <a:xfrm>
            <a:off x="286860" y="3682605"/>
            <a:ext cx="6096000" cy="4136768"/>
          </a:xfrm>
        </p:spPr>
        <p:txBody>
          <a:bodyPr/>
          <a:lstStyle/>
          <a:p>
            <a:pPr marL="228600" indent="-228600">
              <a:buFont typeface="+mj-lt"/>
              <a:buAutoNum type="arabicPeriod"/>
            </a:pPr>
            <a:r>
              <a:rPr lang="en-US" sz="1600" dirty="0"/>
              <a:t>At the</a:t>
            </a:r>
            <a:r>
              <a:rPr lang="en-US" sz="1600" baseline="0" dirty="0"/>
              <a:t> end of this Course, you will:</a:t>
            </a:r>
          </a:p>
          <a:p>
            <a:pPr marL="445862" lvl="1" indent="-228600">
              <a:buFont typeface="+mj-lt"/>
              <a:buAutoNum type="arabicPeriod"/>
            </a:pPr>
            <a:r>
              <a:rPr lang="en-US" sz="1600" baseline="0" dirty="0"/>
              <a:t>Understand the R Language and where it is used</a:t>
            </a:r>
          </a:p>
          <a:p>
            <a:pPr marL="445862" lvl="1" indent="-228600">
              <a:buFont typeface="+mj-lt"/>
              <a:buAutoNum type="arabicPeriod"/>
            </a:pPr>
            <a:r>
              <a:rPr lang="en-US" sz="1600" baseline="0" dirty="0"/>
              <a:t>Understand the Microsoft R Platform and its capabilities</a:t>
            </a:r>
          </a:p>
          <a:p>
            <a:pPr marL="445862" lvl="1" indent="-228600">
              <a:buFont typeface="+mj-lt"/>
              <a:buAutoNum type="arabicPeriod"/>
            </a:pPr>
            <a:r>
              <a:rPr lang="en-US" sz="1600" baseline="0" dirty="0"/>
              <a:t>Set up and use the server and various client tools for a R environment</a:t>
            </a:r>
          </a:p>
          <a:p>
            <a:pPr marL="445862" lvl="1" indent="-228600">
              <a:buFont typeface="+mj-lt"/>
              <a:buAutoNum type="arabicPeriod"/>
            </a:pPr>
            <a:r>
              <a:rPr lang="en-US" sz="1600" baseline="0" dirty="0"/>
              <a:t>Know how to operationalize a SQL Server R Services environment</a:t>
            </a:r>
          </a:p>
          <a:p>
            <a:pPr marL="445862" lvl="1" indent="-228600">
              <a:buFont typeface="+mj-lt"/>
              <a:buAutoNum type="arabicPeriod"/>
            </a:pPr>
            <a:r>
              <a:rPr lang="en-US" sz="1600" baseline="0" dirty="0"/>
              <a:t>Use the Microsoft R capabilities in a solution</a:t>
            </a:r>
          </a:p>
          <a:p>
            <a:endParaRPr lang="en-US" sz="20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748205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5"/>
            <a:ext cx="6096000" cy="4136768"/>
          </a:xfrm>
        </p:spPr>
        <p:txBody>
          <a:bodyPr/>
          <a:lstStyle/>
          <a:p>
            <a:pPr marL="228600" lvl="0" indent="-228600">
              <a:buFont typeface="+mj-lt"/>
              <a:buAutoNum type="arabicPeriod"/>
              <a:defRPr/>
            </a:pPr>
            <a:r>
              <a:rPr lang="en-US" sz="1800" i="0" kern="1200" dirty="0">
                <a:solidFill>
                  <a:schemeClr val="tx1"/>
                </a:solidFill>
                <a:latin typeface="Segoe UI Light" pitchFamily="34" charset="0"/>
                <a:ea typeface="+mn-ea"/>
                <a:cs typeface="+mn-cs"/>
              </a:rPr>
              <a:t>From the </a:t>
            </a:r>
            <a:r>
              <a:rPr lang="en-US" sz="1800" b="1" i="0" kern="1200" dirty="0">
                <a:solidFill>
                  <a:schemeClr val="tx1"/>
                </a:solidFill>
                <a:latin typeface="Segoe UI Light" pitchFamily="34" charset="0"/>
                <a:ea typeface="+mn-ea"/>
                <a:cs typeface="+mn-cs"/>
              </a:rPr>
              <a:t>Resources </a:t>
            </a:r>
            <a:r>
              <a:rPr lang="en-US" sz="1800" i="0" kern="1200" dirty="0">
                <a:solidFill>
                  <a:schemeClr val="tx1"/>
                </a:solidFill>
                <a:latin typeface="Segoe UI Light" pitchFamily="34" charset="0"/>
                <a:ea typeface="+mn-ea"/>
                <a:cs typeface="+mn-cs"/>
              </a:rPr>
              <a:t>folder </a:t>
            </a:r>
            <a:r>
              <a:rPr lang="en-US" dirty="0"/>
              <a:t>open the file </a:t>
            </a:r>
            <a:r>
              <a:rPr lang="en-US" b="1" dirty="0"/>
              <a:t>R Services for SQL Server </a:t>
            </a:r>
            <a:r>
              <a:rPr lang="en-US" b="1" dirty="0" err="1"/>
              <a:t>Lab.sql</a:t>
            </a:r>
            <a:r>
              <a:rPr lang="en-US" dirty="0"/>
              <a:t> </a:t>
            </a:r>
            <a:r>
              <a:rPr lang="en-US" sz="1800" i="0" kern="1200" dirty="0">
                <a:solidFill>
                  <a:schemeClr val="tx1"/>
                </a:solidFill>
                <a:latin typeface="Segoe UI Light" pitchFamily="34" charset="0"/>
                <a:ea typeface="+mn-ea"/>
                <a:cs typeface="+mn-cs"/>
              </a:rPr>
              <a:t>and run the section marked:</a:t>
            </a:r>
          </a:p>
          <a:p>
            <a:pPr marL="228600" lvl="0" indent="-228600">
              <a:buFont typeface="+mj-lt"/>
              <a:buAutoNum type="arabicPeriod"/>
              <a:defRPr/>
            </a:pPr>
            <a:endParaRPr lang="en-US" dirty="0"/>
          </a:p>
          <a:p>
            <a:pPr lvl="0">
              <a:defRPr/>
            </a:pPr>
            <a:r>
              <a:rPr lang="en-US" dirty="0">
                <a:solidFill>
                  <a:srgbClr val="00B050"/>
                </a:solidFill>
              </a:rPr>
              <a:t>/* Check to see if R is Installed and available */</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7593909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https://msdn.microsoft.com/en-us/library/mt709082.aspx (with graphics)</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29136596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781104"/>
            <a:ext cx="6096000" cy="4136768"/>
          </a:xfrm>
        </p:spPr>
        <p:txBody>
          <a:bodyPr/>
          <a:lstStyle/>
          <a:p>
            <a:pPr marL="228600" lvl="0" indent="-228600">
              <a:buFont typeface="+mj-lt"/>
              <a:buAutoNum type="arabicPeriod"/>
              <a:defRPr/>
            </a:pPr>
            <a:r>
              <a:rPr lang="en-US" dirty="0">
                <a:solidFill>
                  <a:srgbClr val="00B050"/>
                </a:solidFill>
              </a:rPr>
              <a:t>Open this link and complete the assignments (1-3) from the instructor - h</a:t>
            </a:r>
            <a:r>
              <a:rPr lang="en-US" sz="1800" kern="1200" dirty="0">
                <a:solidFill>
                  <a:schemeClr val="tx1"/>
                </a:solidFill>
                <a:effectLst/>
                <a:latin typeface="Segoe UI Light" pitchFamily="34" charset="0"/>
                <a:ea typeface="+mn-ea"/>
                <a:cs typeface="+mn-cs"/>
              </a:rPr>
              <a:t>ttps://docs.microsoft.com/en-us/sql/advanced-analytics/tutorials/rtsql-using-r-code-in-transact-sql-quickstart</a:t>
            </a:r>
            <a:r>
              <a:rPr lang="en-US" dirty="0">
                <a:solidFill>
                  <a:srgbClr val="00B050"/>
                </a:solidFill>
              </a:rPr>
              <a:t> </a:t>
            </a:r>
          </a:p>
          <a:p>
            <a:pPr lvl="0">
              <a:defRPr/>
            </a:pPr>
            <a:endParaRPr lang="en-US" dirty="0">
              <a:solidFill>
                <a:srgbClr val="00B050"/>
              </a:solidFill>
            </a:endParaRPr>
          </a:p>
          <a:p>
            <a:pPr lvl="0">
              <a:defRPr/>
            </a:pP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931314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Extended Events for SQL Server R Services - https://msdn.microsoft.com/en-us/library/mt628054.aspx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19085264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44</a:t>
            </a:fld>
            <a:endParaRPr kumimoji="0" lang="en-US" sz="1800" b="0" i="0" u="none" strike="noStrike" kern="0" cap="none" spc="0" normalizeH="0" baseline="0" noProof="0" dirty="0">
              <a:ln>
                <a:noFill/>
              </a:ln>
              <a:solidFill>
                <a:prstClr val="black"/>
              </a:solidFill>
              <a:effectLst/>
              <a:uLnTx/>
              <a:uFillTx/>
            </a:endParaRPr>
          </a:p>
        </p:txBody>
      </p:sp>
      <p:sp>
        <p:nvSpPr>
          <p:cNvPr id="3" name="Notes Placeholder 2"/>
          <p:cNvSpPr>
            <a:spLocks noGrp="1"/>
          </p:cNvSpPr>
          <p:nvPr>
            <p:ph type="body" idx="1"/>
          </p:nvPr>
        </p:nvSpPr>
        <p:spPr>
          <a:xfrm>
            <a:off x="381000" y="3615558"/>
            <a:ext cx="6096000" cy="3434255"/>
          </a:xfrm>
        </p:spPr>
        <p:txBody>
          <a:bodyPr/>
          <a:lstStyle/>
          <a:p>
            <a:pPr marL="342900" indent="-342900">
              <a:buFont typeface="+mj-lt"/>
              <a:buAutoNum type="arabicPeriod"/>
            </a:pPr>
            <a:r>
              <a:rPr lang="en-US" dirty="0"/>
              <a:t>Open this link and create the custom reports for SSMS - https://docs.microsoft.com/en-us/sql/advanced-analytics/r/monitor-r-services-using-custom-reports-in-management-studio</a:t>
            </a:r>
          </a:p>
          <a:p>
            <a:pPr marL="342900" indent="-342900">
              <a:buFont typeface="+mj-lt"/>
              <a:buAutoNum type="arabicPeriod"/>
            </a:pPr>
            <a:r>
              <a:rPr lang="en-US" dirty="0"/>
              <a:t>Open this link and complete the assignments from the instructor - https://docs.microsoft.com/en-us/sql/advanced-analytics/r/how-to-create-a-resource-pool-for-r</a:t>
            </a:r>
          </a:p>
        </p:txBody>
      </p:sp>
    </p:spTree>
    <p:extLst>
      <p:ext uri="{BB962C8B-B14F-4D97-AF65-F5344CB8AC3E}">
        <p14:creationId xmlns:p14="http://schemas.microsoft.com/office/powerpoint/2010/main" val="24523295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Security Overview - https://msdn.microsoft.com/en-us/library/mt709078.aspx</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35173232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614850"/>
            <a:ext cx="6096000" cy="4136768"/>
          </a:xfrm>
        </p:spPr>
        <p:txBody>
          <a:bodyPr/>
          <a:lstStyle/>
          <a:p>
            <a:pPr marL="228600" indent="-228600">
              <a:buFont typeface="+mj-lt"/>
              <a:buAutoNum type="arabicPeriod"/>
              <a:defRPr/>
            </a:pPr>
            <a:r>
              <a:rPr lang="en-US" dirty="0"/>
              <a:t>Review and bookmark</a:t>
            </a:r>
            <a:r>
              <a:rPr lang="en-US" baseline="0" dirty="0"/>
              <a:t> </a:t>
            </a:r>
            <a:r>
              <a:rPr lang="en-US" dirty="0"/>
              <a:t>this link - h</a:t>
            </a:r>
            <a:r>
              <a:rPr lang="en-US" baseline="0" dirty="0"/>
              <a:t>ttps://docs.microsoft.com/en-us/sql/advanced-analytics/r/security-considerations-for-the-r-runtime-in-sql-server</a:t>
            </a:r>
          </a:p>
          <a:p>
            <a:pPr marL="228600" indent="-228600">
              <a:buFont typeface="+mj-lt"/>
              <a:buAutoNum type="arabicPeriod"/>
              <a:defRPr/>
            </a:pPr>
            <a:r>
              <a:rPr lang="en-US" baseline="0" dirty="0">
                <a:solidFill>
                  <a:srgbClr val="00B050"/>
                </a:solidFill>
              </a:rPr>
              <a:t>Open a command-prompt on your server and type NET USERS (Enter). Review the accounts you see there.</a:t>
            </a: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46</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5188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02125" cy="2420938"/>
          </a:xfrm>
        </p:spPr>
      </p:sp>
      <p:sp>
        <p:nvSpPr>
          <p:cNvPr id="3" name="Notes Placeholder 2"/>
          <p:cNvSpPr>
            <a:spLocks noGrp="1"/>
          </p:cNvSpPr>
          <p:nvPr>
            <p:ph type="body" idx="1"/>
          </p:nvPr>
        </p:nvSpPr>
        <p:spPr>
          <a:xfrm>
            <a:off x="286860" y="3185360"/>
            <a:ext cx="6096000" cy="4136768"/>
          </a:xfrm>
        </p:spPr>
        <p:txBody>
          <a:bodyPr/>
          <a:lstStyle/>
          <a:p>
            <a:pPr marL="228600" indent="-228600">
              <a:buFont typeface="+mj-lt"/>
              <a:buAutoNum type="arabicPeriod"/>
            </a:pPr>
            <a:r>
              <a:rPr lang="en-US" dirty="0"/>
              <a:t>Packages - http://www.dummies.com/programming/r/how-to-install-load-and-unload-packages-in-r/ and https://cran.r-project.org/doc/manuals/R-admin.html#Add_002don-packages</a:t>
            </a:r>
          </a:p>
          <a:p>
            <a:pPr marL="228600" indent="-228600">
              <a:buFont typeface="+mj-lt"/>
              <a:buAutoNum type="arabicPeriod"/>
            </a:pPr>
            <a:r>
              <a:rPr lang="en-US" dirty="0"/>
              <a:t>Book on Creating</a:t>
            </a:r>
            <a:r>
              <a:rPr lang="en-US" baseline="0" dirty="0"/>
              <a:t> your own </a:t>
            </a:r>
            <a:r>
              <a:rPr lang="en-US" dirty="0"/>
              <a:t>Packages - http://r-pkgs.had.co.nz/</a:t>
            </a:r>
          </a:p>
          <a:p>
            <a:pPr marL="228600" indent="-228600">
              <a:buFont typeface="+mj-lt"/>
              <a:buAutoNum type="arabicPeriod"/>
            </a:pPr>
            <a:r>
              <a:rPr lang="en-US" dirty="0"/>
              <a:t>A useful set of packages -https://support.rstudio.com/</a:t>
            </a:r>
            <a:r>
              <a:rPr lang="en-US" dirty="0" err="1"/>
              <a:t>hc</a:t>
            </a:r>
            <a:r>
              <a:rPr lang="en-US" dirty="0"/>
              <a:t>/</a:t>
            </a:r>
            <a:r>
              <a:rPr lang="en-US" dirty="0" err="1"/>
              <a:t>en</a:t>
            </a:r>
            <a:r>
              <a:rPr lang="en-US" dirty="0"/>
              <a:t>-us/articles/201057987-Quick-list-of-useful-R-packages</a:t>
            </a:r>
          </a:p>
          <a:p>
            <a:pPr marL="228600" indent="-228600">
              <a:buFont typeface="+mj-lt"/>
              <a:buAutoNum type="arabicPeriod"/>
            </a:pPr>
            <a:r>
              <a:rPr lang="en-US" dirty="0"/>
              <a:t>R Packages supported by Azure</a:t>
            </a:r>
            <a:r>
              <a:rPr lang="en-US" baseline="0" dirty="0"/>
              <a:t> Machine </a:t>
            </a:r>
            <a:r>
              <a:rPr lang="en-US" dirty="0"/>
              <a:t>Learning -https://msdn.microsoft.com/</a:t>
            </a:r>
            <a:r>
              <a:rPr lang="en-US" dirty="0" err="1"/>
              <a:t>en</a:t>
            </a:r>
            <a:r>
              <a:rPr lang="en-US" dirty="0"/>
              <a:t>-us/library/mt741980.aspx</a:t>
            </a:r>
            <a:endParaRPr lang="en-US" baseline="0" dirty="0"/>
          </a:p>
          <a:p>
            <a:pPr marL="228600" indent="-228600">
              <a:buFont typeface="+mj-lt"/>
              <a:buAutoNum type="arabicPeriod"/>
            </a:pPr>
            <a:r>
              <a:rPr lang="en-US" baseline="0" dirty="0"/>
              <a:t>R Package Management for SQL Server R </a:t>
            </a:r>
            <a:r>
              <a:rPr lang="en-US" dirty="0"/>
              <a:t>Services -https://msdn.microsoft.com/</a:t>
            </a:r>
            <a:r>
              <a:rPr lang="en-US" dirty="0" err="1"/>
              <a:t>en</a:t>
            </a:r>
            <a:r>
              <a:rPr lang="en-US" dirty="0"/>
              <a:t>-us/library/mt790486.aspx</a:t>
            </a:r>
            <a:endParaRPr lang="en-US" baseline="0" dirty="0"/>
          </a:p>
          <a:p>
            <a:pPr marL="228600" indent="-228600">
              <a:buFont typeface="+mj-lt"/>
              <a:buAutoNum type="arabicPeriod"/>
            </a:pPr>
            <a:r>
              <a:rPr lang="en-US" baseline="0" dirty="0"/>
              <a:t>Scaling </a:t>
            </a:r>
            <a:r>
              <a:rPr lang="en-US" dirty="0"/>
              <a:t>Packages - https://msdn.microsoft.com/en-US/library/mt637368.aspx</a:t>
            </a:r>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6454120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60"/>
            <a:ext cx="6096000" cy="4136768"/>
          </a:xfrm>
        </p:spPr>
        <p:txBody>
          <a:bodyPr/>
          <a:lstStyle/>
          <a:p>
            <a:pPr marL="228600" indent="-228600">
              <a:buFont typeface="+mj-lt"/>
              <a:buAutoNum type="arabicPeriod"/>
              <a:defRPr/>
            </a:pPr>
            <a:r>
              <a:rPr lang="en-US" dirty="0"/>
              <a:t>Open this link and review - https://docs.microsoft.com/en-us/sql/advanced-analytics/r/r-package-management-for-sql-server-r-services</a:t>
            </a:r>
          </a:p>
          <a:p>
            <a:pPr marL="228600" indent="-228600">
              <a:buFont typeface="+mj-lt"/>
              <a:buAutoNum type="arabicPeriod"/>
              <a:defRPr/>
            </a:pPr>
            <a:r>
              <a:rPr lang="en-US" dirty="0"/>
              <a:t>Install</a:t>
            </a:r>
            <a:r>
              <a:rPr lang="en-US" baseline="0" dirty="0"/>
              <a:t> the </a:t>
            </a:r>
            <a:r>
              <a:rPr lang="en-US" b="1" baseline="0" dirty="0"/>
              <a:t>ggplot2</a:t>
            </a:r>
            <a:r>
              <a:rPr lang="en-US" baseline="0" dirty="0"/>
              <a:t> package on your server</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884616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Managing and monitoring R Solutions</a:t>
            </a:r>
            <a:r>
              <a:rPr lang="en-US" baseline="0" dirty="0"/>
              <a:t> for SQL </a:t>
            </a:r>
            <a:r>
              <a:rPr lang="en-US" dirty="0"/>
              <a:t>Server -https://msdn.microsoft.com/</a:t>
            </a:r>
            <a:r>
              <a:rPr lang="en-US" dirty="0" err="1"/>
              <a:t>en</a:t>
            </a:r>
            <a:r>
              <a:rPr lang="en-US" dirty="0"/>
              <a:t>-us/library/mt590866.aspx</a:t>
            </a:r>
            <a:endParaRPr lang="en-US" baseline="0" dirty="0"/>
          </a:p>
          <a:p>
            <a:pPr marL="342900" indent="-342900">
              <a:buFont typeface="+mj-lt"/>
              <a:buAutoNum type="arabicPeriod"/>
            </a:pPr>
            <a:r>
              <a:rPr lang="en-US" baseline="0" dirty="0"/>
              <a:t>Upgrade and </a:t>
            </a:r>
            <a:r>
              <a:rPr lang="en-US" dirty="0"/>
              <a:t>Installation -https://msdn.microsoft.com/</a:t>
            </a:r>
            <a:r>
              <a:rPr lang="en-US" dirty="0" err="1"/>
              <a:t>en</a:t>
            </a:r>
            <a:r>
              <a:rPr lang="en-US" dirty="0"/>
              <a:t>-us/library/mt653951.aspx</a:t>
            </a:r>
            <a:endParaRPr lang="en-US" baseline="0" dirty="0"/>
          </a:p>
          <a:p>
            <a:pPr marL="342900" indent="-342900">
              <a:buFont typeface="+mj-lt"/>
              <a:buAutoNum type="arabicPeriod"/>
            </a:pPr>
            <a:r>
              <a:rPr lang="en-US" dirty="0"/>
              <a:t>Considerations -https://msdn.microsoft.com/</a:t>
            </a:r>
            <a:r>
              <a:rPr lang="en-US" dirty="0" err="1"/>
              <a:t>en</a:t>
            </a:r>
            <a:r>
              <a:rPr lang="en-US" dirty="0"/>
              <a:t>-us/library/mt590540.aspx </a:t>
            </a:r>
            <a:endParaRPr lang="en-US" baseline="0" dirty="0"/>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353015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This process largely follows the CRISP-DM model -  http://www.sv-europe.com/crisp-dm-methodology/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228580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 https://msdn.microsoft.com/en-us/microsoft-r/microsoft-r-getting-started </a:t>
            </a:r>
          </a:p>
        </p:txBody>
      </p:sp>
      <p:sp>
        <p:nvSpPr>
          <p:cNvPr id="4" name="Slide Number Placeholder 3"/>
          <p:cNvSpPr>
            <a:spLocks noGrp="1"/>
          </p:cNvSpPr>
          <p:nvPr>
            <p:ph type="sldNum" sz="quarter" idx="10"/>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24895729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62449"/>
            <a:ext cx="6366164" cy="5222763"/>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u="sng" kern="1200" dirty="0">
                <a:solidFill>
                  <a:schemeClr val="tx1"/>
                </a:solidFill>
                <a:effectLst/>
                <a:latin typeface="Segoe UI Light" pitchFamily="34" charset="0"/>
                <a:ea typeface="+mn-ea"/>
                <a:cs typeface="+mn-cs"/>
              </a:rPr>
              <a:t>ttps://</a:t>
            </a:r>
            <a:r>
              <a:rPr lang="en-US" sz="1800" kern="1200" dirty="0">
                <a:solidFill>
                  <a:schemeClr val="tx1"/>
                </a:solidFill>
                <a:effectLst/>
                <a:latin typeface="Segoe UI Light" pitchFamily="34" charset="0"/>
                <a:ea typeface="+mn-ea"/>
                <a:cs typeface="+mn-cs"/>
              </a:rPr>
              <a:t>docs.microsoft.com/en-us/sql/advanced-analytics/tutorials/sqldev-in-database-advanced-analytics-for-sql-developers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kern="1200" baseline="0" dirty="0">
                <a:solidFill>
                  <a:schemeClr val="tx1"/>
                </a:solidFill>
                <a:latin typeface="Segoe UI Light" pitchFamily="34" charset="0"/>
                <a:ea typeface="+mn-ea"/>
                <a:cs typeface="+mn-cs"/>
              </a:rPr>
              <a:t>ttps://docs.microsoft.com/en-us/sql/advanced-analytics/tutorials/walkthrough-data-science-end-to-end-walkthrough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dirty="0"/>
              <a:t>Optional -https://gallery.cortanaintelligence.com/Tutorial/Predictive-Maintenance-Template-with-SQL-Server-R-Services-1</a:t>
            </a:r>
            <a:endParaRPr lang="en-US" sz="1800" kern="1200" baseline="0" dirty="0">
              <a:solidFill>
                <a:schemeClr val="tx1"/>
              </a:solidFill>
              <a:latin typeface="Segoe UI Light" pitchFamily="34" charset="0"/>
              <a:ea typeface="+mn-ea"/>
              <a:cs typeface="+mn-cs"/>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Channel 9 Video </a:t>
            </a:r>
            <a:r>
              <a:rPr lang="en-US" dirty="0"/>
              <a:t>on examples -https://channel9.msdn.com/Shows/</a:t>
            </a:r>
            <a:r>
              <a:rPr lang="en-US" dirty="0" err="1"/>
              <a:t>Cloud+Cover</a:t>
            </a:r>
            <a:r>
              <a:rPr lang="en-US" dirty="0"/>
              <a:t>/Episode-226-Microsoft-R-Server-Solutions </a:t>
            </a: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More labs </a:t>
            </a:r>
            <a:r>
              <a:rPr lang="en-US" dirty="0"/>
              <a:t>- https://github.com/Microsoft/SQL-Server-R-Services-Samples and https://gallery.cortanaintelligence.com/Collection/ML-Templates-with-SQL-Server-R-Services-1</a:t>
            </a:r>
            <a:endParaRPr lang="en-US" sz="1800"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34756311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340350" cy="3003550"/>
          </a:xfrm>
        </p:spPr>
      </p:sp>
      <p:sp>
        <p:nvSpPr>
          <p:cNvPr id="3" name="Notes Placeholder 2"/>
          <p:cNvSpPr>
            <a:spLocks noGrp="1"/>
          </p:cNvSpPr>
          <p:nvPr>
            <p:ph type="body" idx="1"/>
          </p:nvPr>
        </p:nvSpPr>
        <p:spPr>
          <a:xfrm>
            <a:off x="381000" y="3888275"/>
            <a:ext cx="6269182" cy="4909361"/>
          </a:xfrm>
        </p:spPr>
        <p:txBody>
          <a:bodyPr/>
          <a:lstStyle/>
          <a:p>
            <a:r>
              <a:rPr lang="en-US" sz="1600" dirty="0"/>
              <a:t>Questions?</a:t>
            </a:r>
          </a:p>
          <a:p>
            <a:endParaRPr lang="en-US" sz="1600" dirty="0"/>
          </a:p>
          <a:p>
            <a:r>
              <a:rPr lang="en-US" sz="1600" dirty="0"/>
              <a:t>More resources: </a:t>
            </a:r>
          </a:p>
          <a:p>
            <a:r>
              <a:rPr lang="en-US" sz="1600" dirty="0">
                <a:hlinkClick r:id="rId3"/>
              </a:rPr>
              <a:t>https://msdn.microsoft.com/en-us/microsoft-r/microsoft-r-more-resources</a:t>
            </a:r>
            <a:r>
              <a:rPr lang="en-US" sz="1600" dirty="0"/>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4"/>
              </a:rPr>
              <a:t>Revolutions Blog</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rPr>
              <a:t>Microsoft R and SQL Server - h</a:t>
            </a:r>
            <a:r>
              <a:rPr lang="en-US" sz="1600" b="0" i="0" u="none" strike="noStrike" kern="1200" dirty="0">
                <a:solidFill>
                  <a:schemeClr val="tx1"/>
                </a:solidFill>
                <a:effectLst/>
                <a:latin typeface="Segoe UI Light" pitchFamily="34" charset="0"/>
                <a:ea typeface="+mn-ea"/>
                <a:cs typeface="+mn-cs"/>
                <a:hlinkClick r:id="rId5"/>
              </a:rPr>
              <a:t>ttps://www.r-bloggers.com/r-and-sql-server-articles/amp/</a:t>
            </a:r>
            <a:r>
              <a:rPr lang="en-US" sz="1600" b="0" i="0" u="none" strike="noStrike" kern="1200" dirty="0">
                <a:solidFill>
                  <a:schemeClr val="tx1"/>
                </a:solidFill>
                <a:effectLst/>
                <a:latin typeface="Segoe UI Light" pitchFamily="34" charset="0"/>
                <a:ea typeface="+mn-ea"/>
                <a:cs typeface="+mn-cs"/>
              </a:rPr>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6"/>
              </a:rPr>
              <a:t>Blog:  Joseph</a:t>
            </a:r>
            <a:r>
              <a:rPr lang="en-US" sz="1600" b="0" i="0" u="none" strike="noStrike" kern="1200" baseline="0" dirty="0">
                <a:solidFill>
                  <a:schemeClr val="tx1"/>
                </a:solidFill>
                <a:effectLst/>
                <a:latin typeface="Segoe UI Light" pitchFamily="34" charset="0"/>
                <a:ea typeface="+mn-ea"/>
                <a:cs typeface="+mn-cs"/>
                <a:hlinkClick r:id="rId6"/>
              </a:rPr>
              <a:t> Sirosh, “Making R the Enterprise Standard…”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7"/>
              </a:rPr>
              <a:t>Getting</a:t>
            </a:r>
            <a:r>
              <a:rPr lang="en-US" sz="1600" b="0" i="0" u="none" strike="noStrike" kern="1200" baseline="0" dirty="0">
                <a:solidFill>
                  <a:schemeClr val="tx1"/>
                </a:solidFill>
                <a:effectLst/>
                <a:latin typeface="Segoe UI Light" pitchFamily="34" charset="0"/>
                <a:ea typeface="+mn-ea"/>
                <a:cs typeface="+mn-cs"/>
                <a:hlinkClick r:id="rId7"/>
              </a:rPr>
              <a:t> Started with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8"/>
              </a:rPr>
              <a:t>Diving In.. Data Analysis</a:t>
            </a:r>
            <a:r>
              <a:rPr lang="en-US" sz="1600" b="0" i="0" u="none" strike="noStrike" kern="1200" baseline="0" dirty="0">
                <a:solidFill>
                  <a:schemeClr val="tx1"/>
                </a:solidFill>
                <a:effectLst/>
                <a:latin typeface="Segoe UI Light" pitchFamily="34" charset="0"/>
                <a:ea typeface="+mn-ea"/>
                <a:cs typeface="+mn-cs"/>
                <a:hlinkClick r:id="rId8"/>
              </a:rPr>
              <a:t> in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9"/>
              </a:rPr>
              <a:t>R Server Technology – Video</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0"/>
              </a:rPr>
              <a:t>R Tools for Visual Studio Sneak Peek</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1"/>
              </a:rPr>
              <a:t>R Tools</a:t>
            </a:r>
            <a:r>
              <a:rPr lang="en-US" sz="1600" b="0" i="0" u="none" strike="noStrike" kern="1200" baseline="0" dirty="0">
                <a:solidFill>
                  <a:schemeClr val="tx1"/>
                </a:solidFill>
                <a:effectLst/>
                <a:latin typeface="Segoe UI Light" pitchFamily="34" charset="0"/>
                <a:ea typeface="+mn-ea"/>
                <a:cs typeface="+mn-cs"/>
                <a:hlinkClick r:id="rId11"/>
              </a:rPr>
              <a:t> for Visual Studio Overview</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2"/>
              </a:rPr>
              <a:t>SQL R Services Overview – </a:t>
            </a:r>
            <a:r>
              <a:rPr lang="en-US" sz="1600" b="0" i="0" u="none" strike="noStrike" kern="1200" dirty="0" err="1">
                <a:solidFill>
                  <a:schemeClr val="tx1"/>
                </a:solidFill>
                <a:effectLst/>
                <a:latin typeface="Segoe UI Light" pitchFamily="34" charset="0"/>
                <a:ea typeface="+mn-ea"/>
                <a:cs typeface="+mn-cs"/>
                <a:hlinkClick r:id="rId12"/>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3"/>
              </a:rPr>
              <a:t>SQL R Services Feature Overview - </a:t>
            </a:r>
            <a:r>
              <a:rPr lang="en-US" sz="1600" b="0" i="0" u="none" strike="noStrike" kern="1200" dirty="0" err="1">
                <a:solidFill>
                  <a:schemeClr val="tx1"/>
                </a:solidFill>
                <a:effectLst/>
                <a:latin typeface="Segoe UI Light" pitchFamily="34" charset="0"/>
                <a:ea typeface="+mn-ea"/>
                <a:cs typeface="+mn-cs"/>
                <a:hlinkClick r:id="rId13"/>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4"/>
              </a:rPr>
              <a:t>SQL R Services Overview at Build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5"/>
              </a:rPr>
              <a:t>SQL R Services Tutorial</a:t>
            </a:r>
            <a:endParaRPr lang="en-US" sz="1600" b="0" i="0" u="none" strike="noStrike" kern="1200" dirty="0">
              <a:solidFill>
                <a:schemeClr val="tx1"/>
              </a:solidFill>
              <a:effectLst/>
              <a:latin typeface="Segoe UI Light" pitchFamily="34" charset="0"/>
              <a:ea typeface="+mn-ea"/>
              <a:cs typeface="+mn-cs"/>
            </a:endParaRP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It also references the Cortana Intelligence process - </a:t>
            </a:r>
            <a:r>
              <a:rPr lang="en-US" dirty="0"/>
              <a:t> https://azure.microsoft.com/en-us/documentation/articles/data-science-process-overview/</a:t>
            </a:r>
            <a:endParaRPr lang="en-US" sz="1800" dirty="0"/>
          </a:p>
          <a:p>
            <a:pPr marL="228600" indent="-228600">
              <a:buFont typeface="+mj-lt"/>
              <a:buAutoNum type="arabicPeriod"/>
            </a:pPr>
            <a:r>
              <a:rPr lang="en-US" sz="1800" dirty="0"/>
              <a:t>A complete process diagram</a:t>
            </a:r>
            <a:r>
              <a:rPr lang="en-US" sz="1800" baseline="0" dirty="0"/>
              <a:t> is here - </a:t>
            </a:r>
            <a:r>
              <a:rPr lang="en-US" dirty="0"/>
              <a:t> https://azure.microsoft.com/en-us/documentation/learning-paths/cortana-analytics-process/</a:t>
            </a:r>
            <a:endParaRPr lang="en-US" sz="1800" dirty="0"/>
          </a:p>
          <a:p>
            <a:pPr marL="228600" indent="-228600">
              <a:buFont typeface="+mj-lt"/>
              <a:buAutoNum type="arabicPeriod"/>
            </a:pPr>
            <a:r>
              <a:rPr lang="en-US" sz="1800" dirty="0"/>
              <a:t>Some walkthrough’s of the various services - </a:t>
            </a:r>
            <a:r>
              <a:rPr lang="en-US" dirty="0"/>
              <a:t> https://azure.microsoft.com/en-us/documentation/articles/data-science-process-walkthroughs/</a:t>
            </a:r>
            <a:endParaRPr lang="en-US" sz="1800" dirty="0"/>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to manage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492476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Catalog - http://azure.microsoft.com/en-us/services/data-catalog </a:t>
            </a:r>
            <a:r>
              <a:rPr lang="en-US" sz="1200"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Data Factory - http://azure.microsoft.com/en-us/services/data-factory/ </a:t>
            </a:r>
            <a:r>
              <a:rPr lang="en-US" sz="1200" b="1" dirty="0"/>
              <a:t>(Move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200" dirty="0"/>
              <a:t>Azure Event Hubs - http://azure.microsoft.com/en-us/services/event-hubs/ </a:t>
            </a:r>
            <a:r>
              <a:rPr lang="en-US" sz="1200" b="1" dirty="0"/>
              <a:t>(Bring It)</a:t>
            </a:r>
          </a:p>
          <a:p>
            <a:pPr marL="228600" indent="-228600">
              <a:buFont typeface="+mj-lt"/>
              <a:buAutoNum type="arabicPeriod"/>
            </a:pPr>
            <a:r>
              <a:rPr lang="en-US" sz="1200" dirty="0"/>
              <a:t>Platform and Storage - Microsoft Azure – http://microsoftazure.com Storage - https://azure.microsoft.com/en-us/documentation/services/storage/ </a:t>
            </a:r>
            <a:r>
              <a:rPr lang="en-US" sz="1200" b="1" dirty="0"/>
              <a:t>(Host It)</a:t>
            </a:r>
          </a:p>
          <a:p>
            <a:pPr marL="228600" indent="-228600">
              <a:buFont typeface="+mj-lt"/>
              <a:buAutoNum type="arabicPeriod"/>
            </a:pPr>
            <a:r>
              <a:rPr lang="en-US" sz="1200" dirty="0"/>
              <a:t>Azure Data Lake - http://azure.microsoft.com/en-us/campaigns/data-lake/ </a:t>
            </a:r>
            <a:r>
              <a:rPr lang="en-US" sz="1200" b="1" dirty="0"/>
              <a:t>(Store It)</a:t>
            </a:r>
          </a:p>
          <a:p>
            <a:pPr marL="228600" indent="-228600">
              <a:buFont typeface="+mj-lt"/>
              <a:buAutoNum type="arabicPeriod"/>
            </a:pPr>
            <a:r>
              <a:rPr lang="en-US" sz="1200" dirty="0"/>
              <a:t>Azure SQL Data Warehouse - http://azure.microsoft.com/en-us/services/sql-data-warehouse/ </a:t>
            </a:r>
            <a:r>
              <a:rPr lang="en-US" sz="1200" b="1" dirty="0"/>
              <a:t>(Relate It)</a:t>
            </a:r>
          </a:p>
          <a:p>
            <a:pPr marL="228600" indent="-228600">
              <a:buFont typeface="+mj-lt"/>
              <a:buAutoNum type="arabicPeriod"/>
            </a:pPr>
            <a:r>
              <a:rPr lang="en-US" sz="1200" dirty="0"/>
              <a:t>Azure Cosmos DB - </a:t>
            </a:r>
            <a:r>
              <a:rPr lang="en-US" sz="1200" dirty="0"/>
              <a:t>https://docs.microsoft.com/en-us/azure/cosmos-db/introduction</a:t>
            </a:r>
            <a:endParaRPr lang="en-US" sz="1200" b="1" dirty="0"/>
          </a:p>
          <a:p>
            <a:pPr marL="228600" indent="-228600">
              <a:buFont typeface="+mj-lt"/>
              <a:buAutoNum type="arabicPeriod"/>
            </a:pPr>
            <a:r>
              <a:rPr lang="en-US" sz="1200" dirty="0"/>
              <a:t>Cortana - http://blogs.windows.com/buildingapps/2014/09/23/cortana-integration-and-speech-recognition-new-code-samples/ and https://blogs.windows.com/buildingapps/2015/08/25/using-cortana-to-interact-with-your-customers-10-by-10/ and https://developer.microsoft.com/en-us/Cortana </a:t>
            </a:r>
            <a:r>
              <a:rPr lang="en-US" sz="1200" b="1" dirty="0"/>
              <a:t>(Say It)</a:t>
            </a:r>
            <a:endParaRPr lang="en-US" sz="1200" b="0" dirty="0"/>
          </a:p>
          <a:p>
            <a:pPr marL="228600" indent="-228600">
              <a:buFont typeface="+mj-lt"/>
              <a:buAutoNum type="arabicPeriod"/>
            </a:pPr>
            <a:r>
              <a:rPr lang="en-US" sz="1200" b="0" dirty="0"/>
              <a:t>Cognitive Services</a:t>
            </a:r>
            <a:r>
              <a:rPr lang="en-US" sz="1200" dirty="0"/>
              <a:t> - https://www.microsoft.com/cognitive-services</a:t>
            </a:r>
            <a:endParaRPr lang="en-US" sz="1200" b="0" dirty="0"/>
          </a:p>
          <a:p>
            <a:pPr marL="228600" indent="-228600">
              <a:buFont typeface="+mj-lt"/>
              <a:buAutoNum type="arabicPeriod"/>
            </a:pPr>
            <a:r>
              <a:rPr lang="en-US" sz="1200" b="0" dirty="0"/>
              <a:t>Bot Framework</a:t>
            </a:r>
            <a:r>
              <a:rPr lang="en-US" sz="1200" dirty="0"/>
              <a:t> - https://dev.botframework.com/</a:t>
            </a:r>
            <a:endParaRPr lang="en-US" sz="1200" b="0" dirty="0"/>
          </a:p>
          <a:p>
            <a:pPr marL="228600" indent="-228600">
              <a:buFont typeface="+mj-lt"/>
              <a:buAutoNum type="arabicPeriod"/>
            </a:pPr>
            <a:r>
              <a:rPr lang="en-US" sz="1200" dirty="0"/>
              <a:t>Azure Machine Learning - http://azure.microsoft.com/en-us/services/machine-learning/ </a:t>
            </a:r>
            <a:r>
              <a:rPr lang="en-US" sz="1200" b="1" dirty="0"/>
              <a:t>(Learn It)</a:t>
            </a:r>
          </a:p>
          <a:p>
            <a:pPr marL="228600" indent="-228600">
              <a:buFont typeface="+mj-lt"/>
              <a:buAutoNum type="arabicPeriod"/>
            </a:pPr>
            <a:r>
              <a:rPr lang="en-US" sz="1200" dirty="0"/>
              <a:t>Azure HDInsight - http://azure.microsoft.com/en-us/services/hdinsight/ </a:t>
            </a:r>
            <a:r>
              <a:rPr lang="en-US" sz="1200" b="1" dirty="0"/>
              <a:t>(Scale It)</a:t>
            </a:r>
          </a:p>
          <a:p>
            <a:pPr marL="228600" indent="-228600">
              <a:buFont typeface="+mj-lt"/>
              <a:buAutoNum type="arabicPeriod"/>
            </a:pPr>
            <a:r>
              <a:rPr lang="en-US" sz="1200" dirty="0"/>
              <a:t>Azure Stream Analytics - http://azure.microsoft.com/en-us/services/stream-analytics/ </a:t>
            </a:r>
            <a:r>
              <a:rPr lang="en-US" sz="1200" b="1" dirty="0"/>
              <a:t>(Stream It) </a:t>
            </a:r>
          </a:p>
          <a:p>
            <a:pPr marL="228600" indent="-228600">
              <a:buFont typeface="+mj-lt"/>
              <a:buAutoNum type="arabicPeriod"/>
            </a:pPr>
            <a:r>
              <a:rPr lang="en-US" sz="1200" dirty="0"/>
              <a:t>Analysis Services - </a:t>
            </a:r>
            <a:r>
              <a:rPr lang="en-US" sz="1200" dirty="0"/>
              <a:t>https://docs.microsoft.com/en-us/azure/analysis-services/analysis-services-overview</a:t>
            </a:r>
            <a:endParaRPr lang="en-US" sz="1200" dirty="0"/>
          </a:p>
          <a:p>
            <a:pPr marL="228600" indent="-228600">
              <a:buFont typeface="+mj-lt"/>
              <a:buAutoNum type="arabicPeriod"/>
            </a:pPr>
            <a:r>
              <a:rPr lang="en-US" sz="1200" dirty="0"/>
              <a:t>Power BI - https://powerbi.microsoft.com/ </a:t>
            </a:r>
            <a:r>
              <a:rPr lang="en-US" sz="1200" b="1" dirty="0"/>
              <a:t>(See It)</a:t>
            </a:r>
          </a:p>
          <a:p>
            <a:pPr marL="228600" indent="-228600">
              <a:buFont typeface="+mj-lt"/>
              <a:buAutoNum type="arabicPeriod"/>
            </a:pPr>
            <a:r>
              <a:rPr lang="en-US" sz="1200" dirty="0"/>
              <a:t>All of the components within the suite - https://www.microsoft.com/en-us/server-cloud/cortana-intelligence-suite/what-is-cortana-intelligence.aspx</a:t>
            </a:r>
          </a:p>
          <a:p>
            <a:pPr marL="228600" indent="-228600">
              <a:buFont typeface="+mj-lt"/>
              <a:buAutoNum type="arabicPeriod"/>
            </a:pPr>
            <a:r>
              <a:rPr lang="en-US" sz="1200" dirty="0"/>
              <a:t>Templates - </a:t>
            </a:r>
            <a:r>
              <a:rPr lang="en-US" sz="1200" dirty="0"/>
              <a:t>https://gallery.cortanaintelligence.com/browse?orderby=freshness%20desc&amp;skip=0&amp;categories=%5B%2210%22%5D and </a:t>
            </a:r>
            <a:r>
              <a:rPr lang="en-US" sz="1200" dirty="0"/>
              <a:t>https://caqs.azure.net/#gallery</a:t>
            </a:r>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2090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DevOps</a:t>
            </a:r>
            <a:r>
              <a:rPr lang="en-US" baseline="0" dirty="0"/>
              <a:t> </a:t>
            </a:r>
            <a:r>
              <a:rPr lang="en-US" dirty="0"/>
              <a:t>guide - https://docsmsftpdfs.blob.core.windows.net/guides/azure/azure-ops-guide.pdf</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11269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42449" cy="2442990"/>
          </a:xfrm>
        </p:spPr>
      </p:sp>
      <p:sp>
        <p:nvSpPr>
          <p:cNvPr id="3" name="Notes Placeholder 2"/>
          <p:cNvSpPr>
            <a:spLocks noGrp="1"/>
          </p:cNvSpPr>
          <p:nvPr>
            <p:ph type="body" idx="1"/>
          </p:nvPr>
        </p:nvSpPr>
        <p:spPr>
          <a:xfrm>
            <a:off x="99151" y="3272009"/>
            <a:ext cx="6599104" cy="5413203"/>
          </a:xfrm>
        </p:spPr>
        <p:txBody>
          <a:bodyPr/>
          <a:lstStyle/>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Deployment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Service Creation and Setup - https://azure.microsoft.com/en-us/offers/ms-azr-0003p/</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Authentication and Access - https://docs.microsoft.com/en-us/azure/active-directory/connect/active-directory-aadconnect</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 best practices - https://docs.microsoft.com/en-us/azure/active-directory/role-based-access-control-configure</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Cost Management (Pricing) - https://azure.microsoft.com/en-us/pricing/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Migrations - https://msdn.microsoft.com/en-us/library/dn727097.aspx</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Tools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The Azure Portal - https://docs.microsoft.com/en-us/azure/azure-portal-overview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PowerShell - https://docs.microsoft.com/en-us/powershell/azure/overview?view=azurermps-3.8.0</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CLI - https://docs.microsoft.com/en-us/cli/azure/install-azure-cli</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Others - Visual Studio, System Center, Jenkins, chef</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Automation - https://azure.microsoft.com/en-us/services/automation/</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Facilities and Regions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Locations - https://azure.microsoft.com/en-us/regions/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Trust Center - https://azure.microsoft.com/en-us/support/trust-center/</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Groups - https://docs.microsoft.com/en-us/azure/azure-resource-manager/resource-group-overview </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Using the ARM model - https://docs.microsoft.com/en-us/azure/azure-resource-manager/resource-group-template-deploy-portal</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Safety - https://docs.microsoft.com/en-us/azure/storage/storage-redundancy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Auditing - https://msdn.microsoft.com/en-us/library/mt662411.aspx?f=255&amp;MSPPError=-2147217396</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Troubleshooting and Support - https://azure.microsoft.com/en-us/blog/understanding-azure-troubleshooting-and-support/</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0" marR="0" indent="0" algn="l" defTabSz="931863" rtl="0" eaLnBrk="0" fontAlgn="base" latinLnBrk="0" hangingPunct="0">
              <a:lnSpc>
                <a:spcPct val="100000"/>
              </a:lnSpc>
              <a:spcBef>
                <a:spcPct val="30000"/>
              </a:spcBef>
              <a:spcAft>
                <a:spcPct val="0"/>
              </a:spcAft>
              <a:buClrTx/>
              <a:buSzTx/>
              <a:buFont typeface="+mj-lt"/>
              <a:buNone/>
              <a:tabLst/>
              <a:defRPr/>
            </a:pPr>
            <a:r>
              <a:rPr lang="en-US" sz="105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Special considerations for Advanced Analytics: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Account management</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Storage and redundancy</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Privacy and data protection</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Scheduling and Pipelined workflows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Networking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Optimization</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Advanced Analytics Services awareness – data transfer, storage and processing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Dependencies and interactions</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2823978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36700295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34483967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626556"/>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4596948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5/16/2017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77055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vmlDrawing" Target="../drawings/vmlDrawing1.v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8"/>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2113" name="think-cell Slide" r:id="rId9" imgW="383" imgH="384" progId="TCLayout.ActiveDocument.1">
                  <p:embed/>
                </p:oleObj>
              </mc:Choice>
              <mc:Fallback>
                <p:oleObj name="think-cell Slide" r:id="rId9" imgW="383" imgH="384" progId="TCLayout.ActiveDocument.1">
                  <p:embed/>
                  <p:pic>
                    <p:nvPicPr>
                      <p:cNvPr id="3" name="Object 2" hidden="1"/>
                      <p:cNvPicPr/>
                      <p:nvPr/>
                    </p:nvPicPr>
                    <p:blipFill>
                      <a:blip r:embed="rId10"/>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889079982"/>
      </p:ext>
    </p:extLst>
  </p:cSld>
  <p:clrMap bg1="lt1" tx1="dk1" bg2="lt2" tx2="dk2" accent1="accent1" accent2="accent2" accent3="accent3" accent4="accent4" accent5="accent5" accent6="accent6" hlink="hlink" folHlink="folHlink"/>
  <p:sldLayoutIdLst>
    <p:sldLayoutId id="2147484529" r:id="rId1"/>
    <p:sldLayoutId id="2147484535" r:id="rId2"/>
    <p:sldLayoutId id="2147484538" r:id="rId3"/>
    <p:sldLayoutId id="2147484539" r:id="rId4"/>
    <p:sldLayoutId id="2147484540" r:id="rId5"/>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slideLayout" Target="../slideLayouts/slideLayout1.xml"/><Relationship Id="rId7" Type="http://schemas.openxmlformats.org/officeDocument/2006/relationships/image" Target="../media/image7.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6.emf"/><Relationship Id="rId5" Type="http://schemas.openxmlformats.org/officeDocument/2006/relationships/oleObject" Target="../embeddings/oleObject2.bin"/><Relationship Id="rId4" Type="http://schemas.openxmlformats.org/officeDocument/2006/relationships/notesSlide" Target="../notesSlides/notesSlide1.xml"/><Relationship Id="rId9" Type="http://schemas.openxmlformats.org/officeDocument/2006/relationships/image" Target="../media/image9.emf"/></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24.emf"/><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image" Target="../media/image38.png"/><Relationship Id="rId3" Type="http://schemas.openxmlformats.org/officeDocument/2006/relationships/image" Target="../media/image34.png"/><Relationship Id="rId7"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36.png"/><Relationship Id="rId5" Type="http://schemas.openxmlformats.org/officeDocument/2006/relationships/image" Target="../media/image23.png"/><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32.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35.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43.emf"/><Relationship Id="rId5" Type="http://schemas.openxmlformats.org/officeDocument/2006/relationships/image" Target="../media/image42.emf"/><Relationship Id="rId4" Type="http://schemas.openxmlformats.org/officeDocument/2006/relationships/image" Target="../media/image4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6.png"/><Relationship Id="rId4" Type="http://schemas.openxmlformats.org/officeDocument/2006/relationships/image" Target="../media/image35.png"/></Relationships>
</file>

<file path=ppt/slides/_rels/slide3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2.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5.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45.xml"/><Relationship Id="rId1" Type="http://schemas.openxmlformats.org/officeDocument/2006/relationships/slideLayout" Target="../slideLayouts/slideLayout1.xml"/><Relationship Id="rId5" Type="http://schemas.openxmlformats.org/officeDocument/2006/relationships/image" Target="../media/image48.emf"/><Relationship Id="rId4" Type="http://schemas.openxmlformats.org/officeDocument/2006/relationships/image" Target="../media/image47.emf"/></Relationships>
</file>

<file path=ppt/slides/_rels/slide4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6.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7.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8.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9.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51.emf"/></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5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3138"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rtl="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ea typeface="+mn-ea"/>
                <a:cs typeface="+mn-cs"/>
              </a:rPr>
              <a:t>The Cortana Intelligence Suite</a:t>
            </a:r>
          </a:p>
          <a:p>
            <a:pPr lvl="0" algn="ctr" defTabSz="932520">
              <a:spcBef>
                <a:spcPts val="1224"/>
              </a:spcBef>
              <a:defRPr/>
            </a:pPr>
            <a:r>
              <a:rPr lang="en-US" sz="2800" b="1" kern="0" spc="-102" dirty="0">
                <a:ln w="3175">
                  <a:noFill/>
                </a:ln>
                <a:solidFill>
                  <a:srgbClr val="0072C6"/>
                </a:solidFill>
                <a:latin typeface="Segoe UI Light"/>
              </a:rPr>
              <a:t>Focus – Microsoft R for Architects</a:t>
            </a:r>
          </a:p>
          <a:p>
            <a:pPr marL="0" marR="0" lvl="0" indent="0" algn="ctr" defTabSz="932520" rtl="0" eaLnBrk="1" fontAlgn="auto" latinLnBrk="0" hangingPunct="1">
              <a:lnSpc>
                <a:spcPct val="100000"/>
              </a:lnSpc>
              <a:spcBef>
                <a:spcPts val="1224"/>
              </a:spcBef>
              <a:spcAft>
                <a:spcPts val="0"/>
              </a:spcAft>
              <a:buClrTx/>
              <a:buSzTx/>
              <a:buFontTx/>
              <a:buNone/>
              <a:tabLst/>
              <a:defRPr/>
            </a:pPr>
            <a:endParaRPr kumimoji="0" lang="en-US" sz="2000" b="0" i="0" u="none" strike="noStrike" kern="0" cap="none" spc="0" normalizeH="0" baseline="0" noProof="0" dirty="0">
              <a:ln>
                <a:noFill/>
              </a:ln>
              <a:solidFill>
                <a:srgbClr val="FFFFFF">
                  <a:lumMod val="75000"/>
                </a:srgb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rPr>
              <a:t>Microsoft Machine Learning and Data Science Team</a:t>
            </a: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ea typeface="+mn-ea"/>
                <a:cs typeface="+mn-cs"/>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R Programming Environment</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237532" y="2267001"/>
            <a:ext cx="2692025" cy="3901772"/>
            <a:chOff x="3188341" y="2271631"/>
            <a:chExt cx="2692407" cy="3902326"/>
          </a:xfrm>
        </p:grpSpPr>
        <p:sp>
          <p:nvSpPr>
            <p:cNvPr id="37" name="Rectangle 36"/>
            <p:cNvSpPr/>
            <p:nvPr/>
          </p:nvSpPr>
          <p:spPr bwMode="auto">
            <a:xfrm>
              <a:off x="3188341" y="2271631"/>
              <a:ext cx="2692407" cy="390232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defRPr/>
              </a:pPr>
              <a:r>
                <a:rPr lang="en-US" sz="2400" dirty="0">
                  <a:solidFill>
                    <a:srgbClr val="DC3C00"/>
                  </a:solidFill>
                  <a:latin typeface="Segoe UI Light"/>
                </a:rPr>
                <a:t>  </a:t>
              </a:r>
              <a:endParaRPr lang="en-US" sz="2400" b="1" dirty="0">
                <a:solidFill>
                  <a:srgbClr val="DC3C00"/>
                </a:solidFill>
                <a:latin typeface="Segoe UI Light"/>
                <a:ea typeface="Segoe UI" pitchFamily="34" charset="0"/>
                <a:cs typeface="Segoe UI" pitchFamily="34" charset="0"/>
              </a:endParaRPr>
            </a:p>
          </p:txBody>
        </p:sp>
        <p:grpSp>
          <p:nvGrpSpPr>
            <p:cNvPr id="6" name="Group 5"/>
            <p:cNvGrpSpPr/>
            <p:nvPr/>
          </p:nvGrpSpPr>
          <p:grpSpPr>
            <a:xfrm>
              <a:off x="3518057" y="3174516"/>
              <a:ext cx="2023474" cy="2067718"/>
              <a:chOff x="1222199" y="3480628"/>
              <a:chExt cx="1476024" cy="1508297"/>
            </a:xfrm>
          </p:grpSpPr>
          <p:sp>
            <p:nvSpPr>
              <p:cNvPr id="43" name="Freeform 6"/>
              <p:cNvSpPr>
                <a:spLocks/>
              </p:cNvSpPr>
              <p:nvPr/>
            </p:nvSpPr>
            <p:spPr bwMode="auto">
              <a:xfrm>
                <a:off x="1222199" y="3480628"/>
                <a:ext cx="1476024" cy="1508297"/>
              </a:xfrm>
              <a:custGeom>
                <a:avLst/>
                <a:gdLst>
                  <a:gd name="T0" fmla="*/ 1476 w 1496"/>
                  <a:gd name="T1" fmla="*/ 630 h 1537"/>
                  <a:gd name="T2" fmla="*/ 631 w 1496"/>
                  <a:gd name="T3" fmla="*/ 81 h 1537"/>
                  <a:gd name="T4" fmla="*/ 82 w 1496"/>
                  <a:gd name="T5" fmla="*/ 927 h 1537"/>
                  <a:gd name="T6" fmla="*/ 192 w 1496"/>
                  <a:gd name="T7" fmla="*/ 1182 h 1537"/>
                  <a:gd name="T8" fmla="*/ 927 w 1496"/>
                  <a:gd name="T9" fmla="*/ 1476 h 1537"/>
                  <a:gd name="T10" fmla="*/ 1489 w 1496"/>
                  <a:gd name="T11" fmla="*/ 846 h 1537"/>
                  <a:gd name="T12" fmla="*/ 1476 w 1496"/>
                  <a:gd name="T13" fmla="*/ 630 h 1537"/>
                </a:gdLst>
                <a:ahLst/>
                <a:cxnLst>
                  <a:cxn ang="0">
                    <a:pos x="T0" y="T1"/>
                  </a:cxn>
                  <a:cxn ang="0">
                    <a:pos x="T2" y="T3"/>
                  </a:cxn>
                  <a:cxn ang="0">
                    <a:pos x="T4" y="T5"/>
                  </a:cxn>
                  <a:cxn ang="0">
                    <a:pos x="T6" y="T7"/>
                  </a:cxn>
                  <a:cxn ang="0">
                    <a:pos x="T8" y="T9"/>
                  </a:cxn>
                  <a:cxn ang="0">
                    <a:pos x="T10" y="T11"/>
                  </a:cxn>
                  <a:cxn ang="0">
                    <a:pos x="T12" y="T13"/>
                  </a:cxn>
                </a:cxnLst>
                <a:rect l="0" t="0" r="r" b="b"/>
                <a:pathLst>
                  <a:path w="1496" h="1537">
                    <a:moveTo>
                      <a:pt x="1476" y="630"/>
                    </a:moveTo>
                    <a:cubicBezTo>
                      <a:pt x="1394" y="245"/>
                      <a:pt x="1016" y="0"/>
                      <a:pt x="631" y="81"/>
                    </a:cubicBezTo>
                    <a:cubicBezTo>
                      <a:pt x="246" y="163"/>
                      <a:pt x="0" y="542"/>
                      <a:pt x="82" y="927"/>
                    </a:cubicBezTo>
                    <a:cubicBezTo>
                      <a:pt x="102" y="1021"/>
                      <a:pt x="140" y="1107"/>
                      <a:pt x="192" y="1182"/>
                    </a:cubicBezTo>
                    <a:cubicBezTo>
                      <a:pt x="350" y="1413"/>
                      <a:pt x="637" y="1537"/>
                      <a:pt x="927" y="1476"/>
                    </a:cubicBezTo>
                    <a:cubicBezTo>
                      <a:pt x="1240" y="1409"/>
                      <a:pt x="1460" y="1148"/>
                      <a:pt x="1489" y="846"/>
                    </a:cubicBezTo>
                    <a:cubicBezTo>
                      <a:pt x="1496" y="776"/>
                      <a:pt x="1492" y="703"/>
                      <a:pt x="1476" y="630"/>
                    </a:cubicBezTo>
                    <a:close/>
                  </a:path>
                </a:pathLst>
              </a:custGeom>
              <a:solidFill>
                <a:srgbClr val="8597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DC3C00"/>
                  </a:solidFill>
                  <a:latin typeface="Segoe UI" charset="0"/>
                  <a:ea typeface="MS PGothic" charset="0"/>
                </a:endParaRPr>
              </a:p>
            </p:txBody>
          </p:sp>
          <p:sp>
            <p:nvSpPr>
              <p:cNvPr id="44" name="Freeform 8"/>
              <p:cNvSpPr>
                <a:spLocks/>
              </p:cNvSpPr>
              <p:nvPr/>
            </p:nvSpPr>
            <p:spPr bwMode="auto">
              <a:xfrm>
                <a:off x="1358915" y="3600447"/>
                <a:ext cx="974932" cy="1276733"/>
              </a:xfrm>
              <a:custGeom>
                <a:avLst/>
                <a:gdLst>
                  <a:gd name="T0" fmla="*/ 51 w 988"/>
                  <a:gd name="T1" fmla="*/ 392 h 1300"/>
                  <a:gd name="T2" fmla="*/ 179 w 988"/>
                  <a:gd name="T3" fmla="*/ 351 h 1300"/>
                  <a:gd name="T4" fmla="*/ 159 w 988"/>
                  <a:gd name="T5" fmla="*/ 500 h 1300"/>
                  <a:gd name="T6" fmla="*/ 184 w 988"/>
                  <a:gd name="T7" fmla="*/ 575 h 1300"/>
                  <a:gd name="T8" fmla="*/ 272 w 988"/>
                  <a:gd name="T9" fmla="*/ 673 h 1300"/>
                  <a:gd name="T10" fmla="*/ 242 w 988"/>
                  <a:gd name="T11" fmla="*/ 589 h 1300"/>
                  <a:gd name="T12" fmla="*/ 295 w 988"/>
                  <a:gd name="T13" fmla="*/ 686 h 1300"/>
                  <a:gd name="T14" fmla="*/ 382 w 988"/>
                  <a:gd name="T15" fmla="*/ 714 h 1300"/>
                  <a:gd name="T16" fmla="*/ 430 w 988"/>
                  <a:gd name="T17" fmla="*/ 719 h 1300"/>
                  <a:gd name="T18" fmla="*/ 490 w 988"/>
                  <a:gd name="T19" fmla="*/ 754 h 1300"/>
                  <a:gd name="T20" fmla="*/ 546 w 988"/>
                  <a:gd name="T21" fmla="*/ 763 h 1300"/>
                  <a:gd name="T22" fmla="*/ 527 w 988"/>
                  <a:gd name="T23" fmla="*/ 861 h 1300"/>
                  <a:gd name="T24" fmla="*/ 680 w 988"/>
                  <a:gd name="T25" fmla="*/ 992 h 1300"/>
                  <a:gd name="T26" fmla="*/ 774 w 988"/>
                  <a:gd name="T27" fmla="*/ 1257 h 1300"/>
                  <a:gd name="T28" fmla="*/ 826 w 988"/>
                  <a:gd name="T29" fmla="*/ 1294 h 1300"/>
                  <a:gd name="T30" fmla="*/ 902 w 988"/>
                  <a:gd name="T31" fmla="*/ 1291 h 1300"/>
                  <a:gd name="T32" fmla="*/ 836 w 988"/>
                  <a:gd name="T33" fmla="*/ 1169 h 1300"/>
                  <a:gd name="T34" fmla="*/ 964 w 988"/>
                  <a:gd name="T35" fmla="*/ 822 h 1300"/>
                  <a:gd name="T36" fmla="*/ 924 w 988"/>
                  <a:gd name="T37" fmla="*/ 767 h 1300"/>
                  <a:gd name="T38" fmla="*/ 796 w 988"/>
                  <a:gd name="T39" fmla="*/ 720 h 1300"/>
                  <a:gd name="T40" fmla="*/ 577 w 988"/>
                  <a:gd name="T41" fmla="*/ 688 h 1300"/>
                  <a:gd name="T42" fmla="*/ 521 w 988"/>
                  <a:gd name="T43" fmla="*/ 714 h 1300"/>
                  <a:gd name="T44" fmla="*/ 472 w 988"/>
                  <a:gd name="T45" fmla="*/ 675 h 1300"/>
                  <a:gd name="T46" fmla="*/ 461 w 988"/>
                  <a:gd name="T47" fmla="*/ 625 h 1300"/>
                  <a:gd name="T48" fmla="*/ 419 w 988"/>
                  <a:gd name="T49" fmla="*/ 647 h 1300"/>
                  <a:gd name="T50" fmla="*/ 465 w 988"/>
                  <a:gd name="T51" fmla="*/ 552 h 1300"/>
                  <a:gd name="T52" fmla="*/ 522 w 988"/>
                  <a:gd name="T53" fmla="*/ 584 h 1300"/>
                  <a:gd name="T54" fmla="*/ 564 w 988"/>
                  <a:gd name="T55" fmla="*/ 483 h 1300"/>
                  <a:gd name="T56" fmla="*/ 638 w 988"/>
                  <a:gd name="T57" fmla="*/ 380 h 1300"/>
                  <a:gd name="T58" fmla="*/ 687 w 988"/>
                  <a:gd name="T59" fmla="*/ 335 h 1300"/>
                  <a:gd name="T60" fmla="*/ 671 w 988"/>
                  <a:gd name="T61" fmla="*/ 310 h 1300"/>
                  <a:gd name="T62" fmla="*/ 736 w 988"/>
                  <a:gd name="T63" fmla="*/ 279 h 1300"/>
                  <a:gd name="T64" fmla="*/ 673 w 988"/>
                  <a:gd name="T65" fmla="*/ 222 h 1300"/>
                  <a:gd name="T66" fmla="*/ 590 w 988"/>
                  <a:gd name="T67" fmla="*/ 216 h 1300"/>
                  <a:gd name="T68" fmla="*/ 554 w 988"/>
                  <a:gd name="T69" fmla="*/ 281 h 1300"/>
                  <a:gd name="T70" fmla="*/ 502 w 988"/>
                  <a:gd name="T71" fmla="*/ 267 h 1300"/>
                  <a:gd name="T72" fmla="*/ 587 w 988"/>
                  <a:gd name="T73" fmla="*/ 202 h 1300"/>
                  <a:gd name="T74" fmla="*/ 641 w 988"/>
                  <a:gd name="T75" fmla="*/ 186 h 1300"/>
                  <a:gd name="T76" fmla="*/ 658 w 988"/>
                  <a:gd name="T77" fmla="*/ 192 h 1300"/>
                  <a:gd name="T78" fmla="*/ 698 w 988"/>
                  <a:gd name="T79" fmla="*/ 177 h 1300"/>
                  <a:gd name="T80" fmla="*/ 719 w 988"/>
                  <a:gd name="T81" fmla="*/ 119 h 1300"/>
                  <a:gd name="T82" fmla="*/ 671 w 988"/>
                  <a:gd name="T83" fmla="*/ 96 h 1300"/>
                  <a:gd name="T84" fmla="*/ 790 w 988"/>
                  <a:gd name="T85" fmla="*/ 101 h 1300"/>
                  <a:gd name="T86" fmla="*/ 779 w 988"/>
                  <a:gd name="T87" fmla="*/ 161 h 1300"/>
                  <a:gd name="T88" fmla="*/ 865 w 988"/>
                  <a:gd name="T89" fmla="*/ 157 h 1300"/>
                  <a:gd name="T90" fmla="*/ 974 w 988"/>
                  <a:gd name="T91" fmla="*/ 90 h 1300"/>
                  <a:gd name="T92" fmla="*/ 788 w 988"/>
                  <a:gd name="T93" fmla="*/ 9 h 1300"/>
                  <a:gd name="T94" fmla="*/ 688 w 988"/>
                  <a:gd name="T95" fmla="*/ 20 h 1300"/>
                  <a:gd name="T96" fmla="*/ 613 w 988"/>
                  <a:gd name="T97" fmla="*/ 57 h 1300"/>
                  <a:gd name="T98" fmla="*/ 600 w 988"/>
                  <a:gd name="T99" fmla="*/ 92 h 1300"/>
                  <a:gd name="T100" fmla="*/ 562 w 988"/>
                  <a:gd name="T101" fmla="*/ 143 h 1300"/>
                  <a:gd name="T102" fmla="*/ 502 w 988"/>
                  <a:gd name="T103" fmla="*/ 122 h 1300"/>
                  <a:gd name="T104" fmla="*/ 355 w 988"/>
                  <a:gd name="T105" fmla="*/ 182 h 1300"/>
                  <a:gd name="T106" fmla="*/ 272 w 988"/>
                  <a:gd name="T107" fmla="*/ 206 h 1300"/>
                  <a:gd name="T108" fmla="*/ 117 w 988"/>
                  <a:gd name="T109" fmla="*/ 234 h 1300"/>
                  <a:gd name="T110" fmla="*/ 13 w 988"/>
                  <a:gd name="T111" fmla="*/ 416 h 1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88" h="1300">
                    <a:moveTo>
                      <a:pt x="13" y="416"/>
                    </a:moveTo>
                    <a:cubicBezTo>
                      <a:pt x="50" y="393"/>
                      <a:pt x="50" y="393"/>
                      <a:pt x="50" y="393"/>
                    </a:cubicBezTo>
                    <a:cubicBezTo>
                      <a:pt x="50" y="392"/>
                      <a:pt x="50" y="392"/>
                      <a:pt x="51" y="392"/>
                    </a:cubicBezTo>
                    <a:cubicBezTo>
                      <a:pt x="98" y="356"/>
                      <a:pt x="98" y="356"/>
                      <a:pt x="98" y="356"/>
                    </a:cubicBezTo>
                    <a:cubicBezTo>
                      <a:pt x="131" y="342"/>
                      <a:pt x="131" y="342"/>
                      <a:pt x="131" y="342"/>
                    </a:cubicBezTo>
                    <a:cubicBezTo>
                      <a:pt x="179" y="351"/>
                      <a:pt x="179" y="351"/>
                      <a:pt x="179" y="351"/>
                    </a:cubicBezTo>
                    <a:cubicBezTo>
                      <a:pt x="187" y="376"/>
                      <a:pt x="187" y="376"/>
                      <a:pt x="187" y="376"/>
                    </a:cubicBezTo>
                    <a:cubicBezTo>
                      <a:pt x="181" y="432"/>
                      <a:pt x="181" y="432"/>
                      <a:pt x="181" y="432"/>
                    </a:cubicBezTo>
                    <a:cubicBezTo>
                      <a:pt x="159" y="500"/>
                      <a:pt x="159" y="500"/>
                      <a:pt x="159" y="500"/>
                    </a:cubicBezTo>
                    <a:cubicBezTo>
                      <a:pt x="158" y="502"/>
                      <a:pt x="158" y="505"/>
                      <a:pt x="159" y="508"/>
                    </a:cubicBezTo>
                    <a:cubicBezTo>
                      <a:pt x="182" y="571"/>
                      <a:pt x="182" y="571"/>
                      <a:pt x="182" y="571"/>
                    </a:cubicBezTo>
                    <a:cubicBezTo>
                      <a:pt x="182" y="573"/>
                      <a:pt x="183" y="574"/>
                      <a:pt x="184" y="575"/>
                    </a:cubicBezTo>
                    <a:cubicBezTo>
                      <a:pt x="224" y="621"/>
                      <a:pt x="224" y="621"/>
                      <a:pt x="224" y="621"/>
                    </a:cubicBezTo>
                    <a:cubicBezTo>
                      <a:pt x="258" y="668"/>
                      <a:pt x="258" y="668"/>
                      <a:pt x="258" y="668"/>
                    </a:cubicBezTo>
                    <a:cubicBezTo>
                      <a:pt x="261" y="673"/>
                      <a:pt x="267" y="675"/>
                      <a:pt x="272" y="673"/>
                    </a:cubicBezTo>
                    <a:cubicBezTo>
                      <a:pt x="278" y="672"/>
                      <a:pt x="283" y="665"/>
                      <a:pt x="281" y="658"/>
                    </a:cubicBezTo>
                    <a:cubicBezTo>
                      <a:pt x="281" y="656"/>
                      <a:pt x="280" y="654"/>
                      <a:pt x="279" y="653"/>
                    </a:cubicBezTo>
                    <a:cubicBezTo>
                      <a:pt x="242" y="589"/>
                      <a:pt x="242" y="589"/>
                      <a:pt x="242" y="589"/>
                    </a:cubicBezTo>
                    <a:cubicBezTo>
                      <a:pt x="250" y="584"/>
                      <a:pt x="250" y="584"/>
                      <a:pt x="250" y="584"/>
                    </a:cubicBezTo>
                    <a:cubicBezTo>
                      <a:pt x="282" y="634"/>
                      <a:pt x="282" y="634"/>
                      <a:pt x="282" y="634"/>
                    </a:cubicBezTo>
                    <a:cubicBezTo>
                      <a:pt x="295" y="686"/>
                      <a:pt x="295" y="686"/>
                      <a:pt x="295" y="686"/>
                    </a:cubicBezTo>
                    <a:cubicBezTo>
                      <a:pt x="296" y="690"/>
                      <a:pt x="299" y="694"/>
                      <a:pt x="304" y="695"/>
                    </a:cubicBezTo>
                    <a:cubicBezTo>
                      <a:pt x="372" y="715"/>
                      <a:pt x="372" y="715"/>
                      <a:pt x="372" y="715"/>
                    </a:cubicBezTo>
                    <a:cubicBezTo>
                      <a:pt x="375" y="716"/>
                      <a:pt x="379" y="715"/>
                      <a:pt x="382" y="714"/>
                    </a:cubicBezTo>
                    <a:cubicBezTo>
                      <a:pt x="395" y="707"/>
                      <a:pt x="395" y="707"/>
                      <a:pt x="395" y="707"/>
                    </a:cubicBezTo>
                    <a:cubicBezTo>
                      <a:pt x="425" y="718"/>
                      <a:pt x="425" y="718"/>
                      <a:pt x="425" y="718"/>
                    </a:cubicBezTo>
                    <a:cubicBezTo>
                      <a:pt x="426" y="719"/>
                      <a:pt x="428" y="719"/>
                      <a:pt x="430" y="719"/>
                    </a:cubicBezTo>
                    <a:cubicBezTo>
                      <a:pt x="459" y="717"/>
                      <a:pt x="459" y="717"/>
                      <a:pt x="459" y="717"/>
                    </a:cubicBezTo>
                    <a:cubicBezTo>
                      <a:pt x="483" y="749"/>
                      <a:pt x="483" y="749"/>
                      <a:pt x="483" y="749"/>
                    </a:cubicBezTo>
                    <a:cubicBezTo>
                      <a:pt x="485" y="752"/>
                      <a:pt x="488" y="753"/>
                      <a:pt x="490" y="754"/>
                    </a:cubicBezTo>
                    <a:cubicBezTo>
                      <a:pt x="534" y="765"/>
                      <a:pt x="534" y="765"/>
                      <a:pt x="534" y="765"/>
                    </a:cubicBezTo>
                    <a:cubicBezTo>
                      <a:pt x="538" y="766"/>
                      <a:pt x="541" y="766"/>
                      <a:pt x="544" y="764"/>
                    </a:cubicBezTo>
                    <a:cubicBezTo>
                      <a:pt x="546" y="763"/>
                      <a:pt x="546" y="763"/>
                      <a:pt x="546" y="763"/>
                    </a:cubicBezTo>
                    <a:cubicBezTo>
                      <a:pt x="549" y="771"/>
                      <a:pt x="549" y="771"/>
                      <a:pt x="549" y="771"/>
                    </a:cubicBezTo>
                    <a:cubicBezTo>
                      <a:pt x="525" y="849"/>
                      <a:pt x="525" y="849"/>
                      <a:pt x="525" y="849"/>
                    </a:cubicBezTo>
                    <a:cubicBezTo>
                      <a:pt x="523" y="854"/>
                      <a:pt x="524" y="858"/>
                      <a:pt x="527" y="861"/>
                    </a:cubicBezTo>
                    <a:cubicBezTo>
                      <a:pt x="610" y="959"/>
                      <a:pt x="610" y="959"/>
                      <a:pt x="610" y="959"/>
                    </a:cubicBezTo>
                    <a:cubicBezTo>
                      <a:pt x="611" y="961"/>
                      <a:pt x="612" y="962"/>
                      <a:pt x="614" y="963"/>
                    </a:cubicBezTo>
                    <a:cubicBezTo>
                      <a:pt x="680" y="992"/>
                      <a:pt x="680" y="992"/>
                      <a:pt x="680" y="992"/>
                    </a:cubicBezTo>
                    <a:cubicBezTo>
                      <a:pt x="735" y="1194"/>
                      <a:pt x="735" y="1194"/>
                      <a:pt x="735" y="1194"/>
                    </a:cubicBezTo>
                    <a:cubicBezTo>
                      <a:pt x="736" y="1195"/>
                      <a:pt x="736" y="1196"/>
                      <a:pt x="737" y="1197"/>
                    </a:cubicBezTo>
                    <a:cubicBezTo>
                      <a:pt x="774" y="1257"/>
                      <a:pt x="774" y="1257"/>
                      <a:pt x="774" y="1257"/>
                    </a:cubicBezTo>
                    <a:cubicBezTo>
                      <a:pt x="775" y="1259"/>
                      <a:pt x="776" y="1260"/>
                      <a:pt x="778" y="1261"/>
                    </a:cubicBezTo>
                    <a:cubicBezTo>
                      <a:pt x="820" y="1291"/>
                      <a:pt x="820" y="1291"/>
                      <a:pt x="820" y="1291"/>
                    </a:cubicBezTo>
                    <a:cubicBezTo>
                      <a:pt x="822" y="1293"/>
                      <a:pt x="824" y="1294"/>
                      <a:pt x="826" y="1294"/>
                    </a:cubicBezTo>
                    <a:cubicBezTo>
                      <a:pt x="888" y="1300"/>
                      <a:pt x="888" y="1300"/>
                      <a:pt x="888" y="1300"/>
                    </a:cubicBezTo>
                    <a:cubicBezTo>
                      <a:pt x="889" y="1300"/>
                      <a:pt x="891" y="1300"/>
                      <a:pt x="892" y="1299"/>
                    </a:cubicBezTo>
                    <a:cubicBezTo>
                      <a:pt x="896" y="1298"/>
                      <a:pt x="900" y="1295"/>
                      <a:pt x="902" y="1291"/>
                    </a:cubicBezTo>
                    <a:cubicBezTo>
                      <a:pt x="903" y="1285"/>
                      <a:pt x="901" y="1279"/>
                      <a:pt x="896" y="1276"/>
                    </a:cubicBezTo>
                    <a:cubicBezTo>
                      <a:pt x="853" y="1247"/>
                      <a:pt x="853" y="1247"/>
                      <a:pt x="853" y="1247"/>
                    </a:cubicBezTo>
                    <a:cubicBezTo>
                      <a:pt x="836" y="1169"/>
                      <a:pt x="836" y="1169"/>
                      <a:pt x="836" y="1169"/>
                    </a:cubicBezTo>
                    <a:cubicBezTo>
                      <a:pt x="943" y="955"/>
                      <a:pt x="943" y="955"/>
                      <a:pt x="943" y="955"/>
                    </a:cubicBezTo>
                    <a:cubicBezTo>
                      <a:pt x="943" y="954"/>
                      <a:pt x="944" y="952"/>
                      <a:pt x="944" y="951"/>
                    </a:cubicBezTo>
                    <a:cubicBezTo>
                      <a:pt x="964" y="822"/>
                      <a:pt x="964" y="822"/>
                      <a:pt x="964" y="822"/>
                    </a:cubicBezTo>
                    <a:cubicBezTo>
                      <a:pt x="964" y="819"/>
                      <a:pt x="963" y="815"/>
                      <a:pt x="961" y="813"/>
                    </a:cubicBezTo>
                    <a:cubicBezTo>
                      <a:pt x="934" y="773"/>
                      <a:pt x="934" y="773"/>
                      <a:pt x="934" y="773"/>
                    </a:cubicBezTo>
                    <a:cubicBezTo>
                      <a:pt x="932" y="770"/>
                      <a:pt x="928" y="768"/>
                      <a:pt x="924" y="767"/>
                    </a:cubicBezTo>
                    <a:cubicBezTo>
                      <a:pt x="879" y="767"/>
                      <a:pt x="827" y="766"/>
                      <a:pt x="808" y="763"/>
                    </a:cubicBezTo>
                    <a:cubicBezTo>
                      <a:pt x="808" y="753"/>
                      <a:pt x="805" y="739"/>
                      <a:pt x="803" y="729"/>
                    </a:cubicBezTo>
                    <a:cubicBezTo>
                      <a:pt x="802" y="725"/>
                      <a:pt x="800" y="722"/>
                      <a:pt x="796" y="720"/>
                    </a:cubicBezTo>
                    <a:cubicBezTo>
                      <a:pt x="692" y="666"/>
                      <a:pt x="692" y="666"/>
                      <a:pt x="692" y="666"/>
                    </a:cubicBezTo>
                    <a:cubicBezTo>
                      <a:pt x="689" y="665"/>
                      <a:pt x="686" y="664"/>
                      <a:pt x="683" y="665"/>
                    </a:cubicBezTo>
                    <a:cubicBezTo>
                      <a:pt x="577" y="688"/>
                      <a:pt x="577" y="688"/>
                      <a:pt x="577" y="688"/>
                    </a:cubicBezTo>
                    <a:cubicBezTo>
                      <a:pt x="574" y="688"/>
                      <a:pt x="572" y="689"/>
                      <a:pt x="571" y="691"/>
                    </a:cubicBezTo>
                    <a:cubicBezTo>
                      <a:pt x="543" y="716"/>
                      <a:pt x="543" y="716"/>
                      <a:pt x="543" y="716"/>
                    </a:cubicBezTo>
                    <a:cubicBezTo>
                      <a:pt x="521" y="714"/>
                      <a:pt x="521" y="714"/>
                      <a:pt x="521" y="714"/>
                    </a:cubicBezTo>
                    <a:cubicBezTo>
                      <a:pt x="515" y="688"/>
                      <a:pt x="515" y="688"/>
                      <a:pt x="515" y="688"/>
                    </a:cubicBezTo>
                    <a:cubicBezTo>
                      <a:pt x="514" y="682"/>
                      <a:pt x="509" y="678"/>
                      <a:pt x="503" y="677"/>
                    </a:cubicBezTo>
                    <a:cubicBezTo>
                      <a:pt x="472" y="675"/>
                      <a:pt x="472" y="675"/>
                      <a:pt x="472" y="675"/>
                    </a:cubicBezTo>
                    <a:cubicBezTo>
                      <a:pt x="477" y="640"/>
                      <a:pt x="477" y="640"/>
                      <a:pt x="477" y="640"/>
                    </a:cubicBezTo>
                    <a:cubicBezTo>
                      <a:pt x="477" y="636"/>
                      <a:pt x="476" y="631"/>
                      <a:pt x="473" y="629"/>
                    </a:cubicBezTo>
                    <a:cubicBezTo>
                      <a:pt x="470" y="626"/>
                      <a:pt x="466" y="624"/>
                      <a:pt x="461" y="625"/>
                    </a:cubicBezTo>
                    <a:cubicBezTo>
                      <a:pt x="434" y="631"/>
                      <a:pt x="434" y="631"/>
                      <a:pt x="434" y="631"/>
                    </a:cubicBezTo>
                    <a:cubicBezTo>
                      <a:pt x="431" y="632"/>
                      <a:pt x="427" y="634"/>
                      <a:pt x="426" y="638"/>
                    </a:cubicBezTo>
                    <a:cubicBezTo>
                      <a:pt x="424" y="641"/>
                      <a:pt x="421" y="645"/>
                      <a:pt x="419" y="647"/>
                    </a:cubicBezTo>
                    <a:cubicBezTo>
                      <a:pt x="414" y="647"/>
                      <a:pt x="404" y="646"/>
                      <a:pt x="393" y="645"/>
                    </a:cubicBezTo>
                    <a:cubicBezTo>
                      <a:pt x="396" y="589"/>
                      <a:pt x="396" y="589"/>
                      <a:pt x="396" y="589"/>
                    </a:cubicBezTo>
                    <a:cubicBezTo>
                      <a:pt x="465" y="552"/>
                      <a:pt x="465" y="552"/>
                      <a:pt x="465" y="552"/>
                    </a:cubicBezTo>
                    <a:cubicBezTo>
                      <a:pt x="490" y="585"/>
                      <a:pt x="490" y="585"/>
                      <a:pt x="490" y="585"/>
                    </a:cubicBezTo>
                    <a:cubicBezTo>
                      <a:pt x="493" y="589"/>
                      <a:pt x="499" y="591"/>
                      <a:pt x="504" y="590"/>
                    </a:cubicBezTo>
                    <a:cubicBezTo>
                      <a:pt x="522" y="584"/>
                      <a:pt x="522" y="584"/>
                      <a:pt x="522" y="584"/>
                    </a:cubicBezTo>
                    <a:cubicBezTo>
                      <a:pt x="528" y="582"/>
                      <a:pt x="531" y="577"/>
                      <a:pt x="531" y="571"/>
                    </a:cubicBezTo>
                    <a:cubicBezTo>
                      <a:pt x="527" y="529"/>
                      <a:pt x="527" y="529"/>
                      <a:pt x="527" y="529"/>
                    </a:cubicBezTo>
                    <a:cubicBezTo>
                      <a:pt x="564" y="483"/>
                      <a:pt x="564" y="483"/>
                      <a:pt x="564" y="483"/>
                    </a:cubicBezTo>
                    <a:cubicBezTo>
                      <a:pt x="566" y="481"/>
                      <a:pt x="567" y="477"/>
                      <a:pt x="567" y="474"/>
                    </a:cubicBezTo>
                    <a:cubicBezTo>
                      <a:pt x="565" y="450"/>
                      <a:pt x="565" y="450"/>
                      <a:pt x="565" y="450"/>
                    </a:cubicBezTo>
                    <a:cubicBezTo>
                      <a:pt x="638" y="380"/>
                      <a:pt x="638" y="380"/>
                      <a:pt x="638" y="380"/>
                    </a:cubicBezTo>
                    <a:cubicBezTo>
                      <a:pt x="676" y="372"/>
                      <a:pt x="676" y="372"/>
                      <a:pt x="676" y="372"/>
                    </a:cubicBezTo>
                    <a:cubicBezTo>
                      <a:pt x="682" y="371"/>
                      <a:pt x="686" y="365"/>
                      <a:pt x="686" y="359"/>
                    </a:cubicBezTo>
                    <a:cubicBezTo>
                      <a:pt x="687" y="335"/>
                      <a:pt x="687" y="335"/>
                      <a:pt x="687" y="335"/>
                    </a:cubicBezTo>
                    <a:cubicBezTo>
                      <a:pt x="687" y="331"/>
                      <a:pt x="685" y="327"/>
                      <a:pt x="682" y="324"/>
                    </a:cubicBezTo>
                    <a:cubicBezTo>
                      <a:pt x="668" y="314"/>
                      <a:pt x="668" y="314"/>
                      <a:pt x="668" y="314"/>
                    </a:cubicBezTo>
                    <a:cubicBezTo>
                      <a:pt x="671" y="310"/>
                      <a:pt x="671" y="310"/>
                      <a:pt x="671" y="310"/>
                    </a:cubicBezTo>
                    <a:cubicBezTo>
                      <a:pt x="712" y="302"/>
                      <a:pt x="712" y="302"/>
                      <a:pt x="712" y="302"/>
                    </a:cubicBezTo>
                    <a:cubicBezTo>
                      <a:pt x="715" y="301"/>
                      <a:pt x="717" y="300"/>
                      <a:pt x="719" y="298"/>
                    </a:cubicBezTo>
                    <a:cubicBezTo>
                      <a:pt x="736" y="279"/>
                      <a:pt x="736" y="279"/>
                      <a:pt x="736" y="279"/>
                    </a:cubicBezTo>
                    <a:cubicBezTo>
                      <a:pt x="738" y="276"/>
                      <a:pt x="740" y="272"/>
                      <a:pt x="739" y="269"/>
                    </a:cubicBezTo>
                    <a:cubicBezTo>
                      <a:pt x="738" y="265"/>
                      <a:pt x="736" y="261"/>
                      <a:pt x="733" y="259"/>
                    </a:cubicBezTo>
                    <a:cubicBezTo>
                      <a:pt x="673" y="222"/>
                      <a:pt x="673" y="222"/>
                      <a:pt x="673" y="222"/>
                    </a:cubicBezTo>
                    <a:cubicBezTo>
                      <a:pt x="655" y="207"/>
                      <a:pt x="655" y="207"/>
                      <a:pt x="655" y="207"/>
                    </a:cubicBezTo>
                    <a:cubicBezTo>
                      <a:pt x="652" y="205"/>
                      <a:pt x="648" y="204"/>
                      <a:pt x="644" y="205"/>
                    </a:cubicBezTo>
                    <a:cubicBezTo>
                      <a:pt x="590" y="216"/>
                      <a:pt x="590" y="216"/>
                      <a:pt x="590" y="216"/>
                    </a:cubicBezTo>
                    <a:cubicBezTo>
                      <a:pt x="584" y="217"/>
                      <a:pt x="580" y="222"/>
                      <a:pt x="580" y="227"/>
                    </a:cubicBezTo>
                    <a:cubicBezTo>
                      <a:pt x="575" y="272"/>
                      <a:pt x="575" y="272"/>
                      <a:pt x="575" y="272"/>
                    </a:cubicBezTo>
                    <a:cubicBezTo>
                      <a:pt x="554" y="281"/>
                      <a:pt x="554" y="281"/>
                      <a:pt x="554" y="281"/>
                    </a:cubicBezTo>
                    <a:cubicBezTo>
                      <a:pt x="554" y="280"/>
                      <a:pt x="553" y="278"/>
                      <a:pt x="553" y="278"/>
                    </a:cubicBezTo>
                    <a:cubicBezTo>
                      <a:pt x="551" y="275"/>
                      <a:pt x="547" y="273"/>
                      <a:pt x="544" y="272"/>
                    </a:cubicBezTo>
                    <a:cubicBezTo>
                      <a:pt x="502" y="267"/>
                      <a:pt x="502" y="267"/>
                      <a:pt x="502" y="267"/>
                    </a:cubicBezTo>
                    <a:cubicBezTo>
                      <a:pt x="525" y="231"/>
                      <a:pt x="525" y="231"/>
                      <a:pt x="525" y="231"/>
                    </a:cubicBezTo>
                    <a:cubicBezTo>
                      <a:pt x="578" y="216"/>
                      <a:pt x="578" y="216"/>
                      <a:pt x="578" y="216"/>
                    </a:cubicBezTo>
                    <a:cubicBezTo>
                      <a:pt x="584" y="214"/>
                      <a:pt x="588" y="208"/>
                      <a:pt x="587" y="202"/>
                    </a:cubicBezTo>
                    <a:cubicBezTo>
                      <a:pt x="586" y="179"/>
                      <a:pt x="586" y="179"/>
                      <a:pt x="586" y="179"/>
                    </a:cubicBezTo>
                    <a:cubicBezTo>
                      <a:pt x="624" y="171"/>
                      <a:pt x="624" y="171"/>
                      <a:pt x="624" y="171"/>
                    </a:cubicBezTo>
                    <a:cubicBezTo>
                      <a:pt x="641" y="186"/>
                      <a:pt x="641" y="186"/>
                      <a:pt x="641" y="186"/>
                    </a:cubicBezTo>
                    <a:cubicBezTo>
                      <a:pt x="642" y="188"/>
                      <a:pt x="644" y="189"/>
                      <a:pt x="646" y="189"/>
                    </a:cubicBezTo>
                    <a:cubicBezTo>
                      <a:pt x="654" y="192"/>
                      <a:pt x="654" y="192"/>
                      <a:pt x="654" y="192"/>
                    </a:cubicBezTo>
                    <a:cubicBezTo>
                      <a:pt x="655" y="192"/>
                      <a:pt x="657" y="192"/>
                      <a:pt x="658" y="192"/>
                    </a:cubicBezTo>
                    <a:cubicBezTo>
                      <a:pt x="684" y="190"/>
                      <a:pt x="684" y="190"/>
                      <a:pt x="684" y="190"/>
                    </a:cubicBezTo>
                    <a:cubicBezTo>
                      <a:pt x="689" y="190"/>
                      <a:pt x="692" y="187"/>
                      <a:pt x="695" y="184"/>
                    </a:cubicBezTo>
                    <a:cubicBezTo>
                      <a:pt x="698" y="177"/>
                      <a:pt x="698" y="177"/>
                      <a:pt x="698" y="177"/>
                    </a:cubicBezTo>
                    <a:cubicBezTo>
                      <a:pt x="721" y="169"/>
                      <a:pt x="721" y="169"/>
                      <a:pt x="721" y="169"/>
                    </a:cubicBezTo>
                    <a:cubicBezTo>
                      <a:pt x="728" y="167"/>
                      <a:pt x="732" y="160"/>
                      <a:pt x="730" y="153"/>
                    </a:cubicBezTo>
                    <a:cubicBezTo>
                      <a:pt x="719" y="119"/>
                      <a:pt x="719" y="119"/>
                      <a:pt x="719" y="119"/>
                    </a:cubicBezTo>
                    <a:cubicBezTo>
                      <a:pt x="717" y="115"/>
                      <a:pt x="714" y="112"/>
                      <a:pt x="710" y="111"/>
                    </a:cubicBezTo>
                    <a:cubicBezTo>
                      <a:pt x="674" y="99"/>
                      <a:pt x="674" y="99"/>
                      <a:pt x="674" y="99"/>
                    </a:cubicBezTo>
                    <a:cubicBezTo>
                      <a:pt x="671" y="96"/>
                      <a:pt x="671" y="96"/>
                      <a:pt x="671" y="96"/>
                    </a:cubicBezTo>
                    <a:cubicBezTo>
                      <a:pt x="724" y="73"/>
                      <a:pt x="724" y="73"/>
                      <a:pt x="724" y="73"/>
                    </a:cubicBezTo>
                    <a:cubicBezTo>
                      <a:pt x="767" y="82"/>
                      <a:pt x="767" y="82"/>
                      <a:pt x="767" y="82"/>
                    </a:cubicBezTo>
                    <a:cubicBezTo>
                      <a:pt x="790" y="101"/>
                      <a:pt x="790" y="101"/>
                      <a:pt x="790" y="101"/>
                    </a:cubicBezTo>
                    <a:cubicBezTo>
                      <a:pt x="781" y="112"/>
                      <a:pt x="781" y="112"/>
                      <a:pt x="781" y="112"/>
                    </a:cubicBezTo>
                    <a:cubicBezTo>
                      <a:pt x="779" y="114"/>
                      <a:pt x="778" y="116"/>
                      <a:pt x="778" y="119"/>
                    </a:cubicBezTo>
                    <a:cubicBezTo>
                      <a:pt x="774" y="152"/>
                      <a:pt x="778" y="159"/>
                      <a:pt x="779" y="161"/>
                    </a:cubicBezTo>
                    <a:cubicBezTo>
                      <a:pt x="781" y="164"/>
                      <a:pt x="784" y="169"/>
                      <a:pt x="819" y="192"/>
                    </a:cubicBezTo>
                    <a:cubicBezTo>
                      <a:pt x="825" y="195"/>
                      <a:pt x="832" y="194"/>
                      <a:pt x="836" y="190"/>
                    </a:cubicBezTo>
                    <a:cubicBezTo>
                      <a:pt x="865" y="157"/>
                      <a:pt x="865" y="157"/>
                      <a:pt x="865" y="157"/>
                    </a:cubicBezTo>
                    <a:cubicBezTo>
                      <a:pt x="885" y="135"/>
                      <a:pt x="885" y="135"/>
                      <a:pt x="885" y="135"/>
                    </a:cubicBezTo>
                    <a:cubicBezTo>
                      <a:pt x="970" y="93"/>
                      <a:pt x="970" y="93"/>
                      <a:pt x="970" y="93"/>
                    </a:cubicBezTo>
                    <a:cubicBezTo>
                      <a:pt x="971" y="93"/>
                      <a:pt x="973" y="91"/>
                      <a:pt x="974" y="90"/>
                    </a:cubicBezTo>
                    <a:cubicBezTo>
                      <a:pt x="988" y="73"/>
                      <a:pt x="988" y="73"/>
                      <a:pt x="988" y="73"/>
                    </a:cubicBezTo>
                    <a:cubicBezTo>
                      <a:pt x="930" y="42"/>
                      <a:pt x="867" y="19"/>
                      <a:pt x="801" y="5"/>
                    </a:cubicBezTo>
                    <a:cubicBezTo>
                      <a:pt x="788" y="9"/>
                      <a:pt x="788" y="9"/>
                      <a:pt x="788" y="9"/>
                    </a:cubicBezTo>
                    <a:cubicBezTo>
                      <a:pt x="788" y="9"/>
                      <a:pt x="787" y="8"/>
                      <a:pt x="787" y="8"/>
                    </a:cubicBezTo>
                    <a:cubicBezTo>
                      <a:pt x="784" y="3"/>
                      <a:pt x="779" y="0"/>
                      <a:pt x="773" y="1"/>
                    </a:cubicBezTo>
                    <a:cubicBezTo>
                      <a:pt x="688" y="20"/>
                      <a:pt x="688" y="20"/>
                      <a:pt x="688" y="20"/>
                    </a:cubicBezTo>
                    <a:cubicBezTo>
                      <a:pt x="687" y="20"/>
                      <a:pt x="687" y="20"/>
                      <a:pt x="686" y="20"/>
                    </a:cubicBezTo>
                    <a:cubicBezTo>
                      <a:pt x="621" y="45"/>
                      <a:pt x="621" y="45"/>
                      <a:pt x="621" y="45"/>
                    </a:cubicBezTo>
                    <a:cubicBezTo>
                      <a:pt x="616" y="47"/>
                      <a:pt x="613" y="52"/>
                      <a:pt x="613" y="57"/>
                    </a:cubicBezTo>
                    <a:cubicBezTo>
                      <a:pt x="613" y="63"/>
                      <a:pt x="616" y="67"/>
                      <a:pt x="621" y="69"/>
                    </a:cubicBezTo>
                    <a:cubicBezTo>
                      <a:pt x="629" y="73"/>
                      <a:pt x="629" y="73"/>
                      <a:pt x="629" y="73"/>
                    </a:cubicBezTo>
                    <a:cubicBezTo>
                      <a:pt x="600" y="92"/>
                      <a:pt x="600" y="92"/>
                      <a:pt x="600" y="92"/>
                    </a:cubicBezTo>
                    <a:cubicBezTo>
                      <a:pt x="599" y="93"/>
                      <a:pt x="598" y="94"/>
                      <a:pt x="597" y="96"/>
                    </a:cubicBezTo>
                    <a:cubicBezTo>
                      <a:pt x="570" y="136"/>
                      <a:pt x="570" y="136"/>
                      <a:pt x="570" y="136"/>
                    </a:cubicBezTo>
                    <a:cubicBezTo>
                      <a:pt x="568" y="139"/>
                      <a:pt x="565" y="141"/>
                      <a:pt x="562" y="143"/>
                    </a:cubicBezTo>
                    <a:cubicBezTo>
                      <a:pt x="557" y="135"/>
                      <a:pt x="552" y="128"/>
                      <a:pt x="551" y="126"/>
                    </a:cubicBezTo>
                    <a:cubicBezTo>
                      <a:pt x="549" y="123"/>
                      <a:pt x="545" y="121"/>
                      <a:pt x="541" y="121"/>
                    </a:cubicBezTo>
                    <a:cubicBezTo>
                      <a:pt x="536" y="121"/>
                      <a:pt x="512" y="119"/>
                      <a:pt x="502" y="122"/>
                    </a:cubicBezTo>
                    <a:cubicBezTo>
                      <a:pt x="420" y="139"/>
                      <a:pt x="420" y="139"/>
                      <a:pt x="420" y="139"/>
                    </a:cubicBezTo>
                    <a:cubicBezTo>
                      <a:pt x="404" y="142"/>
                      <a:pt x="370" y="166"/>
                      <a:pt x="360" y="174"/>
                    </a:cubicBezTo>
                    <a:cubicBezTo>
                      <a:pt x="357" y="176"/>
                      <a:pt x="355" y="179"/>
                      <a:pt x="355" y="182"/>
                    </a:cubicBezTo>
                    <a:cubicBezTo>
                      <a:pt x="354" y="186"/>
                      <a:pt x="355" y="190"/>
                      <a:pt x="358" y="192"/>
                    </a:cubicBezTo>
                    <a:cubicBezTo>
                      <a:pt x="360" y="195"/>
                      <a:pt x="360" y="195"/>
                      <a:pt x="360" y="195"/>
                    </a:cubicBezTo>
                    <a:cubicBezTo>
                      <a:pt x="272" y="206"/>
                      <a:pt x="272" y="206"/>
                      <a:pt x="272" y="206"/>
                    </a:cubicBezTo>
                    <a:cubicBezTo>
                      <a:pt x="155" y="216"/>
                      <a:pt x="155" y="216"/>
                      <a:pt x="155" y="216"/>
                    </a:cubicBezTo>
                    <a:cubicBezTo>
                      <a:pt x="153" y="216"/>
                      <a:pt x="152" y="217"/>
                      <a:pt x="150" y="217"/>
                    </a:cubicBezTo>
                    <a:cubicBezTo>
                      <a:pt x="117" y="234"/>
                      <a:pt x="117" y="234"/>
                      <a:pt x="117" y="234"/>
                    </a:cubicBezTo>
                    <a:cubicBezTo>
                      <a:pt x="69" y="289"/>
                      <a:pt x="29" y="352"/>
                      <a:pt x="0" y="419"/>
                    </a:cubicBezTo>
                    <a:cubicBezTo>
                      <a:pt x="9" y="417"/>
                      <a:pt x="9" y="417"/>
                      <a:pt x="9" y="417"/>
                    </a:cubicBezTo>
                    <a:cubicBezTo>
                      <a:pt x="11" y="417"/>
                      <a:pt x="12" y="416"/>
                      <a:pt x="13" y="41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grpSp>
      <p:grpSp>
        <p:nvGrpSpPr>
          <p:cNvPr id="8" name="Group 7"/>
          <p:cNvGrpSpPr/>
          <p:nvPr/>
        </p:nvGrpSpPr>
        <p:grpSpPr>
          <a:xfrm>
            <a:off x="6050647" y="2267001"/>
            <a:ext cx="2692025" cy="3901772"/>
            <a:chOff x="6075007" y="2262018"/>
            <a:chExt cx="2692407" cy="3902326"/>
          </a:xfrm>
        </p:grpSpPr>
        <p:sp>
          <p:nvSpPr>
            <p:cNvPr id="38" name="Rectangle 37"/>
            <p:cNvSpPr/>
            <p:nvPr/>
          </p:nvSpPr>
          <p:spPr bwMode="auto">
            <a:xfrm>
              <a:off x="6075007" y="2262018"/>
              <a:ext cx="2692407" cy="3902326"/>
            </a:xfrm>
            <a:prstGeom prst="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defRPr/>
              </a:pPr>
              <a:r>
                <a:rPr lang="en-US" sz="2400" dirty="0">
                  <a:solidFill>
                    <a:srgbClr val="FFFFFF"/>
                  </a:solidFill>
                  <a:latin typeface="Segoe UI Light"/>
                </a:rPr>
                <a:t>         </a:t>
              </a:r>
              <a:endParaRPr lang="en-US" sz="2400" b="1" dirty="0">
                <a:solidFill>
                  <a:srgbClr val="FFFFFF"/>
                </a:solidFill>
                <a:latin typeface="Segoe UI Light"/>
                <a:ea typeface="Segoe UI" pitchFamily="34" charset="0"/>
                <a:cs typeface="Segoe UI" pitchFamily="34" charset="0"/>
              </a:endParaRPr>
            </a:p>
          </p:txBody>
        </p:sp>
        <p:sp>
          <p:nvSpPr>
            <p:cNvPr id="46" name="Freeform 138"/>
            <p:cNvSpPr>
              <a:spLocks noChangeAspect="1" noEditPoints="1"/>
            </p:cNvSpPr>
            <p:nvPr/>
          </p:nvSpPr>
          <p:spPr bwMode="black">
            <a:xfrm>
              <a:off x="6638486" y="3248156"/>
              <a:ext cx="1565448" cy="1939664"/>
            </a:xfrm>
            <a:custGeom>
              <a:avLst/>
              <a:gdLst>
                <a:gd name="T0" fmla="*/ 64 w 64"/>
                <a:gd name="T1" fmla="*/ 9 h 80"/>
                <a:gd name="T2" fmla="*/ 64 w 64"/>
                <a:gd name="T3" fmla="*/ 32 h 80"/>
                <a:gd name="T4" fmla="*/ 40 w 64"/>
                <a:gd name="T5" fmla="*/ 33 h 80"/>
                <a:gd name="T6" fmla="*/ 32 w 64"/>
                <a:gd name="T7" fmla="*/ 25 h 80"/>
                <a:gd name="T8" fmla="*/ 47 w 64"/>
                <a:gd name="T9" fmla="*/ 24 h 80"/>
                <a:gd name="T10" fmla="*/ 37 w 64"/>
                <a:gd name="T11" fmla="*/ 18 h 80"/>
                <a:gd name="T12" fmla="*/ 12 w 64"/>
                <a:gd name="T13" fmla="*/ 35 h 80"/>
                <a:gd name="T14" fmla="*/ 0 w 64"/>
                <a:gd name="T15" fmla="*/ 35 h 80"/>
                <a:gd name="T16" fmla="*/ 39 w 64"/>
                <a:gd name="T17" fmla="*/ 7 h 80"/>
                <a:gd name="T18" fmla="*/ 55 w 64"/>
                <a:gd name="T19" fmla="*/ 15 h 80"/>
                <a:gd name="T20" fmla="*/ 56 w 64"/>
                <a:gd name="T21" fmla="*/ 0 h 80"/>
                <a:gd name="T22" fmla="*/ 64 w 64"/>
                <a:gd name="T23" fmla="*/ 9 h 80"/>
                <a:gd name="T24" fmla="*/ 26 w 64"/>
                <a:gd name="T25" fmla="*/ 62 h 80"/>
                <a:gd name="T26" fmla="*/ 15 w 64"/>
                <a:gd name="T27" fmla="*/ 56 h 80"/>
                <a:gd name="T28" fmla="*/ 32 w 64"/>
                <a:gd name="T29" fmla="*/ 56 h 80"/>
                <a:gd name="T30" fmla="*/ 24 w 64"/>
                <a:gd name="T31" fmla="*/ 47 h 80"/>
                <a:gd name="T32" fmla="*/ 0 w 64"/>
                <a:gd name="T33" fmla="*/ 48 h 80"/>
                <a:gd name="T34" fmla="*/ 0 w 64"/>
                <a:gd name="T35" fmla="*/ 72 h 80"/>
                <a:gd name="T36" fmla="*/ 8 w 64"/>
                <a:gd name="T37" fmla="*/ 80 h 80"/>
                <a:gd name="T38" fmla="*/ 9 w 64"/>
                <a:gd name="T39" fmla="*/ 66 h 80"/>
                <a:gd name="T40" fmla="*/ 24 w 64"/>
                <a:gd name="T41" fmla="*/ 73 h 80"/>
                <a:gd name="T42" fmla="*/ 64 w 64"/>
                <a:gd name="T43" fmla="*/ 45 h 80"/>
                <a:gd name="T44" fmla="*/ 51 w 64"/>
                <a:gd name="T45" fmla="*/ 45 h 80"/>
                <a:gd name="T46" fmla="*/ 26 w 64"/>
                <a:gd name="T47"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80">
                  <a:moveTo>
                    <a:pt x="64" y="9"/>
                  </a:moveTo>
                  <a:cubicBezTo>
                    <a:pt x="64" y="32"/>
                    <a:pt x="64" y="32"/>
                    <a:pt x="64" y="32"/>
                  </a:cubicBezTo>
                  <a:cubicBezTo>
                    <a:pt x="40" y="33"/>
                    <a:pt x="40" y="33"/>
                    <a:pt x="40" y="33"/>
                  </a:cubicBezTo>
                  <a:cubicBezTo>
                    <a:pt x="32" y="25"/>
                    <a:pt x="32" y="25"/>
                    <a:pt x="32" y="25"/>
                  </a:cubicBezTo>
                  <a:cubicBezTo>
                    <a:pt x="47" y="24"/>
                    <a:pt x="47" y="24"/>
                    <a:pt x="47" y="24"/>
                  </a:cubicBezTo>
                  <a:cubicBezTo>
                    <a:pt x="45" y="21"/>
                    <a:pt x="41" y="19"/>
                    <a:pt x="37" y="18"/>
                  </a:cubicBezTo>
                  <a:cubicBezTo>
                    <a:pt x="26" y="16"/>
                    <a:pt x="14" y="24"/>
                    <a:pt x="12" y="35"/>
                  </a:cubicBezTo>
                  <a:cubicBezTo>
                    <a:pt x="0" y="35"/>
                    <a:pt x="0" y="35"/>
                    <a:pt x="0" y="35"/>
                  </a:cubicBezTo>
                  <a:cubicBezTo>
                    <a:pt x="4" y="14"/>
                    <a:pt x="22" y="4"/>
                    <a:pt x="39" y="7"/>
                  </a:cubicBezTo>
                  <a:cubicBezTo>
                    <a:pt x="45" y="8"/>
                    <a:pt x="51" y="11"/>
                    <a:pt x="55" y="15"/>
                  </a:cubicBezTo>
                  <a:cubicBezTo>
                    <a:pt x="56" y="0"/>
                    <a:pt x="56" y="0"/>
                    <a:pt x="56" y="0"/>
                  </a:cubicBezTo>
                  <a:lnTo>
                    <a:pt x="64" y="9"/>
                  </a:lnTo>
                  <a:close/>
                  <a:moveTo>
                    <a:pt x="26" y="62"/>
                  </a:moveTo>
                  <a:cubicBezTo>
                    <a:pt x="22" y="61"/>
                    <a:pt x="18" y="59"/>
                    <a:pt x="15" y="56"/>
                  </a:cubicBezTo>
                  <a:cubicBezTo>
                    <a:pt x="32" y="56"/>
                    <a:pt x="32" y="56"/>
                    <a:pt x="32" y="56"/>
                  </a:cubicBezTo>
                  <a:cubicBezTo>
                    <a:pt x="24" y="47"/>
                    <a:pt x="24" y="47"/>
                    <a:pt x="24" y="47"/>
                  </a:cubicBezTo>
                  <a:cubicBezTo>
                    <a:pt x="0" y="48"/>
                    <a:pt x="0" y="48"/>
                    <a:pt x="0" y="48"/>
                  </a:cubicBezTo>
                  <a:cubicBezTo>
                    <a:pt x="0" y="72"/>
                    <a:pt x="0" y="72"/>
                    <a:pt x="0" y="72"/>
                  </a:cubicBezTo>
                  <a:cubicBezTo>
                    <a:pt x="8" y="80"/>
                    <a:pt x="8" y="80"/>
                    <a:pt x="8" y="80"/>
                  </a:cubicBezTo>
                  <a:cubicBezTo>
                    <a:pt x="9" y="66"/>
                    <a:pt x="9" y="66"/>
                    <a:pt x="9" y="66"/>
                  </a:cubicBezTo>
                  <a:cubicBezTo>
                    <a:pt x="13" y="70"/>
                    <a:pt x="18" y="72"/>
                    <a:pt x="24" y="73"/>
                  </a:cubicBezTo>
                  <a:cubicBezTo>
                    <a:pt x="42" y="77"/>
                    <a:pt x="60" y="66"/>
                    <a:pt x="64" y="45"/>
                  </a:cubicBezTo>
                  <a:cubicBezTo>
                    <a:pt x="51" y="45"/>
                    <a:pt x="51" y="45"/>
                    <a:pt x="51" y="45"/>
                  </a:cubicBezTo>
                  <a:cubicBezTo>
                    <a:pt x="49" y="57"/>
                    <a:pt x="38" y="64"/>
                    <a:pt x="26" y="62"/>
                  </a:cubicBezTo>
                  <a:close/>
                </a:path>
              </a:pathLst>
            </a:custGeom>
            <a:solidFill>
              <a:schemeClr val="bg1">
                <a:lumMod val="95000"/>
              </a:schemeClr>
            </a:solidFill>
            <a:ln>
              <a:noFill/>
            </a:ln>
            <a:extLst/>
          </p:spPr>
          <p:txBody>
            <a:bodyPr vert="horz" wrap="square" lIns="93264" tIns="46632" rIns="93264" bIns="46632"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grpSp>
        <p:nvGrpSpPr>
          <p:cNvPr id="5" name="Group 4"/>
          <p:cNvGrpSpPr/>
          <p:nvPr/>
        </p:nvGrpSpPr>
        <p:grpSpPr>
          <a:xfrm>
            <a:off x="363466" y="2267001"/>
            <a:ext cx="2692025" cy="3901772"/>
            <a:chOff x="301675" y="2271633"/>
            <a:chExt cx="2692407" cy="3902326"/>
          </a:xfrm>
        </p:grpSpPr>
        <p:sp>
          <p:nvSpPr>
            <p:cNvPr id="2" name="Rectangle 1"/>
            <p:cNvSpPr/>
            <p:nvPr/>
          </p:nvSpPr>
          <p:spPr bwMode="auto">
            <a:xfrm>
              <a:off x="301675" y="2271633"/>
              <a:ext cx="2692407" cy="3902326"/>
            </a:xfrm>
            <a:prstGeom prst="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342834" indent="-342834" algn="ctr" defTabSz="932293" fontAlgn="base">
                <a:lnSpc>
                  <a:spcPct val="90000"/>
                </a:lnSpc>
                <a:spcBef>
                  <a:spcPct val="0"/>
                </a:spcBef>
                <a:spcAft>
                  <a:spcPct val="0"/>
                </a:spcAft>
                <a:buFont typeface="Wingdings 3" panose="05040102010807070707" pitchFamily="18" charset="2"/>
                <a:buChar char="Æ"/>
                <a:defRPr/>
              </a:pPr>
              <a:endParaRPr lang="en-US" sz="2000" b="1" dirty="0">
                <a:solidFill>
                  <a:srgbClr val="FFFFFF"/>
                </a:solidFill>
                <a:latin typeface="Segoe UI Light"/>
                <a:ea typeface="Segoe UI" pitchFamily="34" charset="0"/>
                <a:cs typeface="Segoe UI" pitchFamily="34" charset="0"/>
              </a:endParaRPr>
            </a:p>
          </p:txBody>
        </p:sp>
        <p:sp>
          <p:nvSpPr>
            <p:cNvPr id="41" name="Freeform 5"/>
            <p:cNvSpPr>
              <a:spLocks noEditPoints="1"/>
            </p:cNvSpPr>
            <p:nvPr/>
          </p:nvSpPr>
          <p:spPr bwMode="auto">
            <a:xfrm>
              <a:off x="667686" y="3264031"/>
              <a:ext cx="1968572" cy="1888688"/>
            </a:xfrm>
            <a:custGeom>
              <a:avLst/>
              <a:gdLst>
                <a:gd name="T0" fmla="*/ 422 w 443"/>
                <a:gd name="T1" fmla="*/ 139 h 427"/>
                <a:gd name="T2" fmla="*/ 326 w 443"/>
                <a:gd name="T3" fmla="*/ 33 h 427"/>
                <a:gd name="T4" fmla="*/ 185 w 443"/>
                <a:gd name="T5" fmla="*/ 8 h 427"/>
                <a:gd name="T6" fmla="*/ 46 w 443"/>
                <a:gd name="T7" fmla="*/ 94 h 427"/>
                <a:gd name="T8" fmla="*/ 6 w 443"/>
                <a:gd name="T9" fmla="*/ 244 h 427"/>
                <a:gd name="T10" fmla="*/ 146 w 443"/>
                <a:gd name="T11" fmla="*/ 425 h 427"/>
                <a:gd name="T12" fmla="*/ 155 w 443"/>
                <a:gd name="T13" fmla="*/ 419 h 427"/>
                <a:gd name="T14" fmla="*/ 202 w 443"/>
                <a:gd name="T15" fmla="*/ 295 h 427"/>
                <a:gd name="T16" fmla="*/ 200 w 443"/>
                <a:gd name="T17" fmla="*/ 284 h 427"/>
                <a:gd name="T18" fmla="*/ 174 w 443"/>
                <a:gd name="T19" fmla="*/ 266 h 427"/>
                <a:gd name="T20" fmla="*/ 162 w 443"/>
                <a:gd name="T21" fmla="*/ 196 h 427"/>
                <a:gd name="T22" fmla="*/ 230 w 443"/>
                <a:gd name="T23" fmla="*/ 158 h 427"/>
                <a:gd name="T24" fmla="*/ 283 w 443"/>
                <a:gd name="T25" fmla="*/ 203 h 427"/>
                <a:gd name="T26" fmla="*/ 251 w 443"/>
                <a:gd name="T27" fmla="*/ 279 h 427"/>
                <a:gd name="T28" fmla="*/ 240 w 443"/>
                <a:gd name="T29" fmla="*/ 292 h 427"/>
                <a:gd name="T30" fmla="*/ 287 w 443"/>
                <a:gd name="T31" fmla="*/ 417 h 427"/>
                <a:gd name="T32" fmla="*/ 297 w 443"/>
                <a:gd name="T33" fmla="*/ 425 h 427"/>
                <a:gd name="T34" fmla="*/ 429 w 443"/>
                <a:gd name="T35" fmla="*/ 283 h 427"/>
                <a:gd name="T36" fmla="*/ 422 w 443"/>
                <a:gd name="T37" fmla="*/ 139 h 427"/>
                <a:gd name="T38" fmla="*/ 422 w 443"/>
                <a:gd name="T39" fmla="*/ 247 h 427"/>
                <a:gd name="T40" fmla="*/ 368 w 443"/>
                <a:gd name="T41" fmla="*/ 361 h 427"/>
                <a:gd name="T42" fmla="*/ 299 w 443"/>
                <a:gd name="T43" fmla="*/ 409 h 427"/>
                <a:gd name="T44" fmla="*/ 256 w 443"/>
                <a:gd name="T45" fmla="*/ 294 h 427"/>
                <a:gd name="T46" fmla="*/ 300 w 443"/>
                <a:gd name="T47" fmla="*/ 233 h 427"/>
                <a:gd name="T48" fmla="*/ 250 w 443"/>
                <a:gd name="T49" fmla="*/ 149 h 427"/>
                <a:gd name="T50" fmla="*/ 160 w 443"/>
                <a:gd name="T51" fmla="*/ 172 h 427"/>
                <a:gd name="T52" fmla="*/ 151 w 443"/>
                <a:gd name="T53" fmla="*/ 259 h 427"/>
                <a:gd name="T54" fmla="*/ 187 w 443"/>
                <a:gd name="T55" fmla="*/ 294 h 427"/>
                <a:gd name="T56" fmla="*/ 144 w 443"/>
                <a:gd name="T57" fmla="*/ 409 h 427"/>
                <a:gd name="T58" fmla="*/ 48 w 443"/>
                <a:gd name="T59" fmla="*/ 326 h 427"/>
                <a:gd name="T60" fmla="*/ 19 w 443"/>
                <a:gd name="T61" fmla="*/ 223 h 427"/>
                <a:gd name="T62" fmla="*/ 62 w 443"/>
                <a:gd name="T63" fmla="*/ 98 h 427"/>
                <a:gd name="T64" fmla="*/ 175 w 443"/>
                <a:gd name="T65" fmla="*/ 26 h 427"/>
                <a:gd name="T66" fmla="*/ 296 w 443"/>
                <a:gd name="T67" fmla="*/ 35 h 427"/>
                <a:gd name="T68" fmla="*/ 399 w 443"/>
                <a:gd name="T69" fmla="*/ 126 h 427"/>
                <a:gd name="T70" fmla="*/ 422 w 443"/>
                <a:gd name="T71" fmla="*/ 24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3" h="427">
                  <a:moveTo>
                    <a:pt x="422" y="139"/>
                  </a:moveTo>
                  <a:cubicBezTo>
                    <a:pt x="403" y="94"/>
                    <a:pt x="369" y="56"/>
                    <a:pt x="326" y="33"/>
                  </a:cubicBezTo>
                  <a:cubicBezTo>
                    <a:pt x="284" y="9"/>
                    <a:pt x="233" y="0"/>
                    <a:pt x="185" y="8"/>
                  </a:cubicBezTo>
                  <a:cubicBezTo>
                    <a:pt x="130" y="17"/>
                    <a:pt x="79" y="49"/>
                    <a:pt x="46" y="94"/>
                  </a:cubicBezTo>
                  <a:cubicBezTo>
                    <a:pt x="15" y="137"/>
                    <a:pt x="0" y="192"/>
                    <a:pt x="6" y="244"/>
                  </a:cubicBezTo>
                  <a:cubicBezTo>
                    <a:pt x="13" y="325"/>
                    <a:pt x="70" y="398"/>
                    <a:pt x="146" y="425"/>
                  </a:cubicBezTo>
                  <a:cubicBezTo>
                    <a:pt x="150" y="427"/>
                    <a:pt x="154" y="422"/>
                    <a:pt x="155" y="419"/>
                  </a:cubicBezTo>
                  <a:cubicBezTo>
                    <a:pt x="171" y="378"/>
                    <a:pt x="186" y="336"/>
                    <a:pt x="202" y="295"/>
                  </a:cubicBezTo>
                  <a:cubicBezTo>
                    <a:pt x="203" y="291"/>
                    <a:pt x="205" y="286"/>
                    <a:pt x="200" y="284"/>
                  </a:cubicBezTo>
                  <a:cubicBezTo>
                    <a:pt x="191" y="279"/>
                    <a:pt x="181" y="274"/>
                    <a:pt x="174" y="266"/>
                  </a:cubicBezTo>
                  <a:cubicBezTo>
                    <a:pt x="156" y="248"/>
                    <a:pt x="151" y="219"/>
                    <a:pt x="162" y="196"/>
                  </a:cubicBezTo>
                  <a:cubicBezTo>
                    <a:pt x="173" y="170"/>
                    <a:pt x="203" y="153"/>
                    <a:pt x="230" y="158"/>
                  </a:cubicBezTo>
                  <a:cubicBezTo>
                    <a:pt x="255" y="161"/>
                    <a:pt x="276" y="180"/>
                    <a:pt x="283" y="203"/>
                  </a:cubicBezTo>
                  <a:cubicBezTo>
                    <a:pt x="293" y="232"/>
                    <a:pt x="278" y="266"/>
                    <a:pt x="251" y="279"/>
                  </a:cubicBezTo>
                  <a:cubicBezTo>
                    <a:pt x="246" y="282"/>
                    <a:pt x="236" y="285"/>
                    <a:pt x="240" y="292"/>
                  </a:cubicBezTo>
                  <a:cubicBezTo>
                    <a:pt x="255" y="334"/>
                    <a:pt x="271" y="376"/>
                    <a:pt x="287" y="417"/>
                  </a:cubicBezTo>
                  <a:cubicBezTo>
                    <a:pt x="288" y="422"/>
                    <a:pt x="292" y="427"/>
                    <a:pt x="297" y="425"/>
                  </a:cubicBezTo>
                  <a:cubicBezTo>
                    <a:pt x="360" y="402"/>
                    <a:pt x="411" y="347"/>
                    <a:pt x="429" y="283"/>
                  </a:cubicBezTo>
                  <a:cubicBezTo>
                    <a:pt x="443" y="236"/>
                    <a:pt x="440" y="184"/>
                    <a:pt x="422" y="139"/>
                  </a:cubicBezTo>
                  <a:close/>
                  <a:moveTo>
                    <a:pt x="422" y="247"/>
                  </a:moveTo>
                  <a:cubicBezTo>
                    <a:pt x="417" y="290"/>
                    <a:pt x="398" y="330"/>
                    <a:pt x="368" y="361"/>
                  </a:cubicBezTo>
                  <a:cubicBezTo>
                    <a:pt x="349" y="382"/>
                    <a:pt x="325" y="398"/>
                    <a:pt x="299" y="409"/>
                  </a:cubicBezTo>
                  <a:cubicBezTo>
                    <a:pt x="285" y="371"/>
                    <a:pt x="270" y="333"/>
                    <a:pt x="256" y="294"/>
                  </a:cubicBezTo>
                  <a:cubicBezTo>
                    <a:pt x="280" y="282"/>
                    <a:pt x="297" y="259"/>
                    <a:pt x="300" y="233"/>
                  </a:cubicBezTo>
                  <a:cubicBezTo>
                    <a:pt x="305" y="198"/>
                    <a:pt x="283" y="161"/>
                    <a:pt x="250" y="149"/>
                  </a:cubicBezTo>
                  <a:cubicBezTo>
                    <a:pt x="219" y="136"/>
                    <a:pt x="181" y="146"/>
                    <a:pt x="160" y="172"/>
                  </a:cubicBezTo>
                  <a:cubicBezTo>
                    <a:pt x="140" y="196"/>
                    <a:pt x="136" y="232"/>
                    <a:pt x="151" y="259"/>
                  </a:cubicBezTo>
                  <a:cubicBezTo>
                    <a:pt x="159" y="274"/>
                    <a:pt x="172" y="286"/>
                    <a:pt x="187" y="294"/>
                  </a:cubicBezTo>
                  <a:cubicBezTo>
                    <a:pt x="172" y="332"/>
                    <a:pt x="158" y="371"/>
                    <a:pt x="144" y="409"/>
                  </a:cubicBezTo>
                  <a:cubicBezTo>
                    <a:pt x="104" y="392"/>
                    <a:pt x="70" y="363"/>
                    <a:pt x="48" y="326"/>
                  </a:cubicBezTo>
                  <a:cubicBezTo>
                    <a:pt x="29" y="295"/>
                    <a:pt x="19" y="259"/>
                    <a:pt x="19" y="223"/>
                  </a:cubicBezTo>
                  <a:cubicBezTo>
                    <a:pt x="19" y="178"/>
                    <a:pt x="34" y="134"/>
                    <a:pt x="62" y="98"/>
                  </a:cubicBezTo>
                  <a:cubicBezTo>
                    <a:pt x="90" y="62"/>
                    <a:pt x="131" y="36"/>
                    <a:pt x="175" y="26"/>
                  </a:cubicBezTo>
                  <a:cubicBezTo>
                    <a:pt x="215" y="16"/>
                    <a:pt x="258" y="20"/>
                    <a:pt x="296" y="35"/>
                  </a:cubicBezTo>
                  <a:cubicBezTo>
                    <a:pt x="340" y="52"/>
                    <a:pt x="377" y="85"/>
                    <a:pt x="399" y="126"/>
                  </a:cubicBezTo>
                  <a:cubicBezTo>
                    <a:pt x="419" y="163"/>
                    <a:pt x="427" y="206"/>
                    <a:pt x="422" y="247"/>
                  </a:cubicBezTo>
                  <a:close/>
                </a:path>
              </a:pathLst>
            </a:custGeom>
            <a:solidFill>
              <a:schemeClr val="bg1">
                <a:lumMod val="95000"/>
              </a:schemeClr>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sp>
        <p:nvSpPr>
          <p:cNvPr id="3" name="Title 2"/>
          <p:cNvSpPr>
            <a:spLocks noGrp="1"/>
          </p:cNvSpPr>
          <p:nvPr>
            <p:ph type="title" idx="4294967295"/>
          </p:nvPr>
        </p:nvSpPr>
        <p:spPr>
          <a:xfrm>
            <a:off x="0" y="271463"/>
            <a:ext cx="8364538" cy="917575"/>
          </a:xfrm>
        </p:spPr>
        <p:txBody>
          <a:bodyPr vert="horz" wrap="square" lIns="146304" tIns="91440" rIns="146304" bIns="91440" rtlCol="0" anchor="t">
            <a:noAutofit/>
          </a:bodyPr>
          <a:lstStyle/>
          <a:p>
            <a:r>
              <a:rPr lang="en-US" dirty="0"/>
              <a:t>R Programing and Environment</a:t>
            </a:r>
          </a:p>
        </p:txBody>
      </p:sp>
      <p:grpSp>
        <p:nvGrpSpPr>
          <p:cNvPr id="11" name="Group 10"/>
          <p:cNvGrpSpPr/>
          <p:nvPr/>
        </p:nvGrpSpPr>
        <p:grpSpPr>
          <a:xfrm>
            <a:off x="8884699" y="2273375"/>
            <a:ext cx="2698837" cy="3903502"/>
            <a:chOff x="8885076" y="2273201"/>
            <a:chExt cx="2699220" cy="3904056"/>
          </a:xfrm>
        </p:grpSpPr>
        <p:sp>
          <p:nvSpPr>
            <p:cNvPr id="15" name="Rectangle 14"/>
            <p:cNvSpPr/>
            <p:nvPr/>
          </p:nvSpPr>
          <p:spPr bwMode="auto">
            <a:xfrm>
              <a:off x="8885076" y="2273201"/>
              <a:ext cx="2699220" cy="390405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defTabSz="932293" fontAlgn="base">
                <a:lnSpc>
                  <a:spcPct val="90000"/>
                </a:lnSpc>
                <a:spcBef>
                  <a:spcPct val="0"/>
                </a:spcBef>
                <a:spcAft>
                  <a:spcPts val="600"/>
                </a:spcAft>
                <a:defRPr/>
              </a:pPr>
              <a:endParaRPr lang="en-US" sz="3599" dirty="0">
                <a:solidFill>
                  <a:srgbClr val="DC3C00"/>
                </a:solidFill>
                <a:latin typeface="Segoe UI Light"/>
                <a:ea typeface="Segoe UI" pitchFamily="34" charset="0"/>
                <a:cs typeface="Segoe UI" pitchFamily="34" charset="0"/>
              </a:endParaRPr>
            </a:p>
          </p:txBody>
        </p:sp>
        <p:sp>
          <p:nvSpPr>
            <p:cNvPr id="19" name="Freeform 87"/>
            <p:cNvSpPr>
              <a:spLocks noEditPoints="1"/>
            </p:cNvSpPr>
            <p:nvPr/>
          </p:nvSpPr>
          <p:spPr bwMode="auto">
            <a:xfrm>
              <a:off x="9234231" y="4372879"/>
              <a:ext cx="341376" cy="440375"/>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sp>
          <p:nvSpPr>
            <p:cNvPr id="20" name="Freeform 87"/>
            <p:cNvSpPr>
              <a:spLocks noEditPoints="1"/>
            </p:cNvSpPr>
            <p:nvPr/>
          </p:nvSpPr>
          <p:spPr bwMode="auto">
            <a:xfrm>
              <a:off x="9648513" y="4130329"/>
              <a:ext cx="529400" cy="682926"/>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sp>
          <p:nvSpPr>
            <p:cNvPr id="21" name="Freeform 87"/>
            <p:cNvSpPr>
              <a:spLocks noEditPoints="1"/>
            </p:cNvSpPr>
            <p:nvPr/>
          </p:nvSpPr>
          <p:spPr bwMode="auto">
            <a:xfrm>
              <a:off x="10250819" y="3593881"/>
              <a:ext cx="945251" cy="1219374"/>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sp>
        <p:nvSpPr>
          <p:cNvPr id="4" name="Rectangle 3"/>
          <p:cNvSpPr/>
          <p:nvPr/>
        </p:nvSpPr>
        <p:spPr bwMode="auto">
          <a:xfrm>
            <a:off x="675631" y="2414948"/>
            <a:ext cx="2086771" cy="5288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Open Source “lingua franca”</a:t>
            </a:r>
            <a:endParaRPr lang="en-US" sz="2000" b="1" dirty="0">
              <a:solidFill>
                <a:srgbClr val="FFFFFF"/>
              </a:solidFill>
              <a:latin typeface="Segoe UI Light"/>
              <a:ea typeface="Segoe UI" pitchFamily="34" charset="0"/>
              <a:cs typeface="Segoe UI" pitchFamily="34" charset="0"/>
            </a:endParaRPr>
          </a:p>
        </p:txBody>
      </p:sp>
      <p:sp>
        <p:nvSpPr>
          <p:cNvPr id="22" name="Rectangle 21"/>
          <p:cNvSpPr/>
          <p:nvPr/>
        </p:nvSpPr>
        <p:spPr bwMode="auto">
          <a:xfrm>
            <a:off x="287237" y="5345770"/>
            <a:ext cx="2863559"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Analytics, Computing, Modeling</a:t>
            </a:r>
            <a:endParaRPr lang="en-US" sz="2000" b="1" dirty="0">
              <a:solidFill>
                <a:srgbClr val="FFFFFF"/>
              </a:solidFill>
              <a:latin typeface="Segoe UI Light"/>
              <a:ea typeface="Segoe UI" pitchFamily="34" charset="0"/>
              <a:cs typeface="Segoe UI" pitchFamily="34" charset="0"/>
            </a:endParaRPr>
          </a:p>
        </p:txBody>
      </p:sp>
      <p:sp>
        <p:nvSpPr>
          <p:cNvPr id="9" name="Rectangle 8"/>
          <p:cNvSpPr/>
          <p:nvPr/>
        </p:nvSpPr>
        <p:spPr bwMode="auto">
          <a:xfrm>
            <a:off x="3366172" y="2414949"/>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Global Community</a:t>
            </a:r>
          </a:p>
        </p:txBody>
      </p:sp>
      <p:sp>
        <p:nvSpPr>
          <p:cNvPr id="23" name="Rectangle 22"/>
          <p:cNvSpPr/>
          <p:nvPr/>
        </p:nvSpPr>
        <p:spPr bwMode="auto">
          <a:xfrm>
            <a:off x="3376641" y="5345770"/>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Millions of users</a:t>
            </a:r>
          </a:p>
        </p:txBody>
      </p:sp>
      <p:sp>
        <p:nvSpPr>
          <p:cNvPr id="25" name="Rectangle 24"/>
          <p:cNvSpPr/>
          <p:nvPr/>
        </p:nvSpPr>
        <p:spPr bwMode="auto">
          <a:xfrm>
            <a:off x="5959625" y="5345770"/>
            <a:ext cx="2874066"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7000+ Algorithms, Test Data &amp; Evaluations</a:t>
            </a:r>
            <a:endParaRPr lang="en-US" sz="2000" b="1" dirty="0">
              <a:solidFill>
                <a:srgbClr val="FFFFFF"/>
              </a:solidFill>
              <a:latin typeface="Segoe UI Light"/>
              <a:ea typeface="Segoe UI" pitchFamily="34" charset="0"/>
              <a:cs typeface="Segoe UI" pitchFamily="34" charset="0"/>
            </a:endParaRPr>
          </a:p>
        </p:txBody>
      </p:sp>
      <p:sp>
        <p:nvSpPr>
          <p:cNvPr id="26" name="Rectangle 25"/>
          <p:cNvSpPr/>
          <p:nvPr/>
        </p:nvSpPr>
        <p:spPr bwMode="auto">
          <a:xfrm>
            <a:off x="9027213" y="2414949"/>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Can be Scaled to Big Data, </a:t>
            </a:r>
          </a:p>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Big Analytics</a:t>
            </a:r>
          </a:p>
        </p:txBody>
      </p:sp>
      <p:sp>
        <p:nvSpPr>
          <p:cNvPr id="27" name="Rectangle 26"/>
          <p:cNvSpPr/>
          <p:nvPr/>
        </p:nvSpPr>
        <p:spPr bwMode="auto">
          <a:xfrm>
            <a:off x="6444293" y="2424535"/>
            <a:ext cx="1904730" cy="50969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Ecosystem</a:t>
            </a:r>
            <a:endParaRPr lang="en-US" sz="2000" b="1" dirty="0">
              <a:solidFill>
                <a:srgbClr val="FFFFFF"/>
              </a:solidFill>
              <a:latin typeface="Segoe UI Light"/>
              <a:ea typeface="Segoe UI" pitchFamily="34" charset="0"/>
              <a:cs typeface="Segoe UI" pitchFamily="34" charset="0"/>
            </a:endParaRPr>
          </a:p>
        </p:txBody>
      </p:sp>
      <p:sp>
        <p:nvSpPr>
          <p:cNvPr id="28" name="Rectangle 27"/>
          <p:cNvSpPr/>
          <p:nvPr/>
        </p:nvSpPr>
        <p:spPr bwMode="auto">
          <a:xfrm>
            <a:off x="9027213" y="5349797"/>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Scalability</a:t>
            </a:r>
          </a:p>
        </p:txBody>
      </p:sp>
      <p:pic>
        <p:nvPicPr>
          <p:cNvPr id="29" name="Picture 28"/>
          <p:cNvPicPr>
            <a:picLocks noChangeAspect="1"/>
          </p:cNvPicPr>
          <p:nvPr/>
        </p:nvPicPr>
        <p:blipFill>
          <a:blip r:embed="rId3"/>
          <a:stretch>
            <a:fillRect/>
          </a:stretch>
        </p:blipFill>
        <p:spPr>
          <a:xfrm>
            <a:off x="10722806" y="167861"/>
            <a:ext cx="1483886" cy="1124156"/>
          </a:xfrm>
          <a:prstGeom prst="rect">
            <a:avLst/>
          </a:prstGeom>
        </p:spPr>
      </p:pic>
    </p:spTree>
    <p:extLst>
      <p:ext uri="{BB962C8B-B14F-4D97-AF65-F5344CB8AC3E}">
        <p14:creationId xmlns:p14="http://schemas.microsoft.com/office/powerpoint/2010/main" val="29075963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046288"/>
            <a:ext cx="1581150" cy="917575"/>
          </a:xfrm>
        </p:spPr>
        <p:txBody>
          <a:bodyPr vert="horz" wrap="square" lIns="146283" tIns="91427" rIns="146283" bIns="91427" rtlCol="0" anchor="t">
            <a:noAutofit/>
          </a:bodyPr>
          <a:lstStyle/>
          <a:p>
            <a:r>
              <a:rPr lang="en-US" sz="4800" b="1" dirty="0">
                <a:solidFill>
                  <a:srgbClr val="C00000"/>
                </a:solidFill>
              </a:rPr>
              <a:t>SQL</a:t>
            </a:r>
          </a:p>
        </p:txBody>
      </p:sp>
      <p:sp>
        <p:nvSpPr>
          <p:cNvPr id="3" name="Rectangle 2"/>
          <p:cNvSpPr/>
          <p:nvPr/>
        </p:nvSpPr>
        <p:spPr>
          <a:xfrm>
            <a:off x="248855" y="2964459"/>
            <a:ext cx="518286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Client/Server</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Database Objects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DML, DDL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DCL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Declarative Code</a:t>
            </a:r>
          </a:p>
        </p:txBody>
      </p:sp>
      <p:sp>
        <p:nvSpPr>
          <p:cNvPr id="4" name="Rectangle 3"/>
          <p:cNvSpPr/>
          <p:nvPr/>
        </p:nvSpPr>
        <p:spPr>
          <a:xfrm>
            <a:off x="6042845" y="2866183"/>
            <a:ext cx="628051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Interactive Environment</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Data Structures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Libraries (Packages)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4472C4"/>
                </a:solidFill>
                <a:effectLst/>
                <a:uLnTx/>
                <a:uFillTx/>
                <a:latin typeface="Segoe UI"/>
                <a:cs typeface="Times New Roman" panose="02020603050405020304" pitchFamily="18" charset="0"/>
              </a:rPr>
              <a:t>Functional Code Flow</a:t>
            </a:r>
          </a:p>
        </p:txBody>
      </p:sp>
      <p:sp>
        <p:nvSpPr>
          <p:cNvPr id="5" name="Title 1"/>
          <p:cNvSpPr txBox="1">
            <a:spLocks/>
          </p:cNvSpPr>
          <p:nvPr/>
        </p:nvSpPr>
        <p:spPr>
          <a:xfrm>
            <a:off x="6042845" y="2153148"/>
            <a:ext cx="1579913" cy="917445"/>
          </a:xfrm>
          <a:prstGeom prst="rect">
            <a:avLst/>
          </a:prstGeom>
        </p:spPr>
        <p:txBody>
          <a:bodyPr vert="horz" wrap="square" lIns="146283" tIns="91427" rIns="146283" bIns="91427" rtlCol="0" anchor="t">
            <a:noAutofit/>
          </a:bodyPr>
          <a:lst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681" rtl="0" eaLnBrk="1" fontAlgn="auto" latinLnBrk="0" hangingPunct="1">
              <a:lnSpc>
                <a:spcPct val="90000"/>
              </a:lnSpc>
              <a:spcBef>
                <a:spcPct val="0"/>
              </a:spcBef>
              <a:spcAft>
                <a:spcPts val="0"/>
              </a:spcAft>
              <a:buClrTx/>
              <a:buSzTx/>
              <a:buFontTx/>
              <a:buNone/>
              <a:tabLst/>
              <a:defRPr/>
            </a:pPr>
            <a:r>
              <a:rPr kumimoji="0" lang="en-US" sz="4799" b="1" i="0" u="none" strike="noStrike" kern="1200" cap="none" spc="-102" normalizeH="0" baseline="0" noProof="0" dirty="0">
                <a:ln w="3175">
                  <a:noFill/>
                </a:ln>
                <a:solidFill>
                  <a:srgbClr val="4472C4"/>
                </a:solidFill>
                <a:effectLst/>
                <a:uLnTx/>
                <a:uFillTx/>
                <a:latin typeface="Segoe UI Light"/>
                <a:ea typeface="+mn-ea"/>
                <a:cs typeface="Segoe UI" pitchFamily="34" charset="0"/>
              </a:rPr>
              <a:t>R</a:t>
            </a:r>
          </a:p>
        </p:txBody>
      </p:sp>
      <p:sp>
        <p:nvSpPr>
          <p:cNvPr id="6" name="Title 1"/>
          <p:cNvSpPr txBox="1">
            <a:spLocks/>
          </p:cNvSpPr>
          <p:nvPr/>
        </p:nvSpPr>
        <p:spPr>
          <a:xfrm>
            <a:off x="248855" y="226288"/>
            <a:ext cx="5394121" cy="717541"/>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1" i="0" u="none" strike="noStrike" kern="0" cap="none" spc="-102" normalizeH="0" baseline="0" noProof="0" dirty="0">
                <a:ln w="3175">
                  <a:noFill/>
                </a:ln>
                <a:solidFill>
                  <a:srgbClr val="7030A0"/>
                </a:solidFill>
                <a:effectLst/>
                <a:uLnTx/>
                <a:uFillTx/>
                <a:latin typeface="Segoe UI Light" panose="020B0502040204020203" pitchFamily="34" charset="0"/>
                <a:cs typeface="Segoe UI Light" panose="020B0502040204020203" pitchFamily="34" charset="0"/>
              </a:rPr>
              <a:t>SQL and R Contrasted</a:t>
            </a:r>
          </a:p>
        </p:txBody>
      </p:sp>
      <p:pic>
        <p:nvPicPr>
          <p:cNvPr id="7" name="Picture 6"/>
          <p:cNvPicPr>
            <a:picLocks noChangeAspect="1"/>
          </p:cNvPicPr>
          <p:nvPr/>
        </p:nvPicPr>
        <p:blipFill>
          <a:blip r:embed="rId3"/>
          <a:stretch>
            <a:fillRect/>
          </a:stretch>
        </p:blipFill>
        <p:spPr>
          <a:xfrm>
            <a:off x="6536332" y="-975524"/>
            <a:ext cx="4893668" cy="4893668"/>
          </a:xfrm>
          <a:prstGeom prst="rect">
            <a:avLst/>
          </a:prstGeom>
        </p:spPr>
      </p:pic>
    </p:spTree>
    <p:extLst>
      <p:ext uri="{BB962C8B-B14F-4D97-AF65-F5344CB8AC3E}">
        <p14:creationId xmlns:p14="http://schemas.microsoft.com/office/powerpoint/2010/main" val="27596564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Types</a:t>
            </a:r>
          </a:p>
        </p:txBody>
      </p:sp>
      <p:sp>
        <p:nvSpPr>
          <p:cNvPr id="3" name="Rectangle 2"/>
          <p:cNvSpPr/>
          <p:nvPr/>
        </p:nvSpPr>
        <p:spPr>
          <a:xfrm>
            <a:off x="954618" y="1646572"/>
            <a:ext cx="9919688" cy="3477875"/>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Numeric</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Integer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Complex</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Logical</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Character</a:t>
            </a:r>
          </a:p>
        </p:txBody>
      </p:sp>
      <p:pic>
        <p:nvPicPr>
          <p:cNvPr id="4" name="Picture 3"/>
          <p:cNvPicPr>
            <a:picLocks noChangeAspect="1"/>
          </p:cNvPicPr>
          <p:nvPr/>
        </p:nvPicPr>
        <p:blipFill>
          <a:blip r:embed="rId3"/>
          <a:stretch>
            <a:fillRect/>
          </a:stretch>
        </p:blipFill>
        <p:spPr>
          <a:xfrm>
            <a:off x="3311896" y="917574"/>
            <a:ext cx="10461254" cy="6980211"/>
          </a:xfrm>
          <a:prstGeom prst="rect">
            <a:avLst/>
          </a:prstGeom>
        </p:spPr>
      </p:pic>
    </p:spTree>
    <p:extLst>
      <p:ext uri="{BB962C8B-B14F-4D97-AF65-F5344CB8AC3E}">
        <p14:creationId xmlns:p14="http://schemas.microsoft.com/office/powerpoint/2010/main" val="717179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Structures</a:t>
            </a:r>
          </a:p>
        </p:txBody>
      </p:sp>
      <p:sp>
        <p:nvSpPr>
          <p:cNvPr id="3" name="Rectangle 2"/>
          <p:cNvSpPr/>
          <p:nvPr/>
        </p:nvSpPr>
        <p:spPr>
          <a:xfrm>
            <a:off x="686741" y="1089025"/>
            <a:ext cx="10735435" cy="5386090"/>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Vector</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single-line sequence of one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List</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An ordered collection of objects, allowing a variety of (possibly unrelated) objects under one name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Matrix</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multi-line sequence of the same length and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Array</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Like a Matrix, but with more dimensions</a:t>
            </a:r>
          </a:p>
          <a:p>
            <a:pPr marL="685800" indent="-685800" defTabSz="914400">
              <a:buFont typeface="Arial" panose="020B0604020202020204" pitchFamily="34" charset="0"/>
              <a:buChar char="•"/>
              <a:defRPr/>
            </a:pPr>
            <a:r>
              <a:rPr lang="en-US" sz="4000" kern="0" dirty="0" err="1">
                <a:solidFill>
                  <a:srgbClr val="002864"/>
                </a:solidFill>
                <a:latin typeface="Segoe UI Light" panose="020B0502040204020203" pitchFamily="34" charset="0"/>
                <a:cs typeface="Segoe UI Light" panose="020B0502040204020203" pitchFamily="34" charset="0"/>
              </a:rPr>
              <a:t>Dataframe</a:t>
            </a:r>
            <a:endParaRPr lang="en-US" sz="4000" kern="0" dirty="0">
              <a:solidFill>
                <a:srgbClr val="002864"/>
              </a:solidFill>
              <a:latin typeface="Segoe UI Light" panose="020B0502040204020203" pitchFamily="34" charset="0"/>
              <a:cs typeface="Segoe UI Light" panose="020B0502040204020203" pitchFamily="34" charset="0"/>
            </a:endParaRPr>
          </a:p>
          <a:p>
            <a:pPr marL="1152171" lvl="1" indent="-685800" defTabSz="914400">
              <a:buFont typeface="Arial" panose="020B0604020202020204" pitchFamily="34" charset="0"/>
              <a:buChar char="•"/>
              <a:defRPr/>
            </a:pPr>
            <a:r>
              <a:rPr lang="en-US" sz="2400" kern="0" dirty="0">
                <a:solidFill>
                  <a:sysClr val="windowText" lastClr="000000"/>
                </a:solidFill>
                <a:latin typeface="Segoe UI Light" panose="020B0502040204020203" pitchFamily="34" charset="0"/>
                <a:cs typeface="Segoe UI Light" panose="020B0502040204020203" pitchFamily="34" charset="0"/>
              </a:rPr>
              <a:t>Table-like structure</a:t>
            </a:r>
          </a:p>
        </p:txBody>
      </p:sp>
      <p:pic>
        <p:nvPicPr>
          <p:cNvPr id="4" name="Picture 3"/>
          <p:cNvPicPr>
            <a:picLocks noChangeAspect="1"/>
          </p:cNvPicPr>
          <p:nvPr/>
        </p:nvPicPr>
        <p:blipFill>
          <a:blip r:embed="rId3"/>
          <a:stretch>
            <a:fillRect/>
          </a:stretch>
        </p:blipFill>
        <p:spPr>
          <a:xfrm>
            <a:off x="9197517" y="435783"/>
            <a:ext cx="2691270" cy="1672244"/>
          </a:xfrm>
          <a:prstGeom prst="rect">
            <a:avLst/>
          </a:prstGeom>
        </p:spPr>
      </p:pic>
    </p:spTree>
    <p:extLst>
      <p:ext uri="{BB962C8B-B14F-4D97-AF65-F5344CB8AC3E}">
        <p14:creationId xmlns:p14="http://schemas.microsoft.com/office/powerpoint/2010/main" val="26113541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Account Activation/ VM Setup</a:t>
            </a: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R Tutorial</a:t>
            </a: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Tutorial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5606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Microsoft R Platform</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82544220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9914" y="14398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Products </a:t>
            </a:r>
          </a:p>
        </p:txBody>
      </p:sp>
      <p:graphicFrame>
        <p:nvGraphicFramePr>
          <p:cNvPr id="90" name="Content Placeholder 5"/>
          <p:cNvGraphicFramePr>
            <a:graphicFrameLocks/>
          </p:cNvGraphicFramePr>
          <p:nvPr>
            <p:extLst>
              <p:ext uri="{D42A27DB-BD31-4B8C-83A1-F6EECF244321}">
                <p14:modId xmlns:p14="http://schemas.microsoft.com/office/powerpoint/2010/main" val="3081650496"/>
              </p:ext>
            </p:extLst>
          </p:nvPr>
        </p:nvGraphicFramePr>
        <p:xfrm>
          <a:off x="0" y="1061429"/>
          <a:ext cx="9701665" cy="557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608869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225185" y="171056"/>
            <a:ext cx="4004915" cy="3103809"/>
          </a:xfrm>
          <a:prstGeom prst="rect">
            <a:avLst/>
          </a:prstGeom>
        </p:spPr>
      </p:pic>
      <p:sp>
        <p:nvSpPr>
          <p:cNvPr id="100" name="Title 1"/>
          <p:cNvSpPr txBox="1">
            <a:spLocks/>
          </p:cNvSpPr>
          <p:nvPr/>
        </p:nvSpPr>
        <p:spPr>
          <a:xfrm>
            <a:off x="111492" y="171056"/>
            <a:ext cx="4563378" cy="88050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0" i="0" u="none" strike="noStrike" kern="0" cap="none" spc="-102" normalizeH="0" baseline="0" noProof="0" dirty="0">
                <a:ln w="3175">
                  <a:noFill/>
                </a:ln>
                <a:solidFill>
                  <a:sysClr val="windowText" lastClr="000000"/>
                </a:solidFill>
                <a:effectLst/>
                <a:uLnTx/>
                <a:uFillTx/>
                <a:latin typeface="Segoe UI Light" panose="020B0502040204020203" pitchFamily="34" charset="0"/>
                <a:cs typeface="Segoe UI Light" panose="020B0502040204020203" pitchFamily="34" charset="0"/>
              </a:rPr>
              <a:t>Microsoft R Open</a:t>
            </a:r>
          </a:p>
        </p:txBody>
      </p:sp>
      <p:sp>
        <p:nvSpPr>
          <p:cNvPr id="11" name="Content Placeholder 3"/>
          <p:cNvSpPr>
            <a:spLocks noGrp="1"/>
          </p:cNvSpPr>
          <p:nvPr>
            <p:ph type="body" sz="quarter" idx="4294967295"/>
          </p:nvPr>
        </p:nvSpPr>
        <p:spPr>
          <a:xfrm>
            <a:off x="631825" y="942975"/>
            <a:ext cx="11804650" cy="6051550"/>
          </a:xfrm>
        </p:spPr>
        <p:txBody>
          <a:bodyPr>
            <a:noAutofit/>
          </a:bodyPr>
          <a:lstStyle/>
          <a:p>
            <a:r>
              <a:rPr lang="en-US" sz="2800" dirty="0">
                <a:latin typeface="Segoe UI Light" panose="020B0502040204020203" pitchFamily="34" charset="0"/>
                <a:cs typeface="Segoe UI Light" panose="020B0502040204020203" pitchFamily="34" charset="0"/>
              </a:rPr>
              <a:t>Enhanced Open Source R distribution</a:t>
            </a:r>
          </a:p>
          <a:p>
            <a:pPr lvl="1"/>
            <a:r>
              <a:rPr lang="en-US" sz="2000" dirty="0">
                <a:latin typeface="Segoe UI Light" panose="020B0502040204020203" pitchFamily="34" charset="0"/>
                <a:cs typeface="Segoe UI Light" panose="020B0502040204020203" pitchFamily="34" charset="0"/>
              </a:rPr>
              <a:t>Based on the latest Open Source R </a:t>
            </a:r>
          </a:p>
          <a:p>
            <a:pPr lvl="1"/>
            <a:r>
              <a:rPr lang="en-US" sz="2000" dirty="0">
                <a:latin typeface="Segoe UI Light" panose="020B0502040204020203" pitchFamily="34" charset="0"/>
                <a:cs typeface="Segoe UI Light" panose="020B0502040204020203" pitchFamily="34" charset="0"/>
              </a:rPr>
              <a:t>Built, tested and distributed by </a:t>
            </a:r>
            <a:r>
              <a:rPr lang="en-US" sz="2000" dirty="0">
                <a:latin typeface="Segoe UI Light" panose="020B0502040204020203" pitchFamily="34" charset="0"/>
                <a:cs typeface="Segoe UI Light" panose="020B0502040204020203" pitchFamily="34" charset="0"/>
                <a:sym typeface="Wingdings" panose="05000000000000000000" pitchFamily="2" charset="2"/>
              </a:rPr>
              <a:t>Microsoft</a:t>
            </a:r>
            <a:endParaRPr lang="en-US" sz="2000" dirty="0">
              <a:latin typeface="Segoe UI Light" panose="020B0502040204020203" pitchFamily="34" charset="0"/>
              <a:cs typeface="Segoe UI Light" panose="020B0502040204020203" pitchFamily="34" charset="0"/>
            </a:endParaRPr>
          </a:p>
          <a:p>
            <a:pPr lvl="1"/>
            <a:r>
              <a:rPr lang="en-US" sz="2000" dirty="0">
                <a:latin typeface="Segoe UI Light" panose="020B0502040204020203" pitchFamily="34" charset="0"/>
                <a:cs typeface="Segoe UI Light" panose="020B0502040204020203" pitchFamily="34" charset="0"/>
              </a:rPr>
              <a:t>Enhanced by Intel MKL Library to speed up linear algebra functions </a:t>
            </a:r>
          </a:p>
          <a:p>
            <a:r>
              <a:rPr lang="en-US" sz="2800" dirty="0">
                <a:latin typeface="Segoe UI Light" panose="020B0502040204020203" pitchFamily="34" charset="0"/>
                <a:cs typeface="Segoe UI Light" panose="020B0502040204020203" pitchFamily="34" charset="0"/>
              </a:rPr>
              <a:t>Compatible with all R-related software</a:t>
            </a:r>
          </a:p>
          <a:p>
            <a:pPr lvl="1"/>
            <a:r>
              <a:rPr lang="en-US" sz="2000" dirty="0">
                <a:latin typeface="Segoe UI Light" panose="020B0502040204020203" pitchFamily="34" charset="0"/>
                <a:cs typeface="Segoe UI Light" panose="020B0502040204020203" pitchFamily="34" charset="0"/>
              </a:rPr>
              <a:t>CRAN packages, </a:t>
            </a:r>
            <a:r>
              <a:rPr lang="en-US" sz="2000" dirty="0" err="1">
                <a:latin typeface="Segoe UI Light" panose="020B0502040204020203" pitchFamily="34" charset="0"/>
                <a:cs typeface="Segoe UI Light" panose="020B0502040204020203" pitchFamily="34" charset="0"/>
              </a:rPr>
              <a:t>RStudio</a:t>
            </a:r>
            <a:r>
              <a:rPr lang="en-US" sz="2000" dirty="0">
                <a:latin typeface="Segoe UI Light" panose="020B0502040204020203" pitchFamily="34" charset="0"/>
                <a:cs typeface="Segoe UI Light" panose="020B0502040204020203" pitchFamily="34" charset="0"/>
              </a:rPr>
              <a:t>, third-party R integrations, …</a:t>
            </a:r>
          </a:p>
          <a:p>
            <a:r>
              <a:rPr lang="en-US" sz="2800" dirty="0">
                <a:latin typeface="Segoe UI Light" panose="020B0502040204020203" pitchFamily="34" charset="0"/>
                <a:cs typeface="Segoe UI Light" panose="020B0502040204020203" pitchFamily="34" charset="0"/>
              </a:rPr>
              <a:t>Revolutions Open-Source R packages</a:t>
            </a:r>
          </a:p>
          <a:p>
            <a:pPr lvl="1"/>
            <a:r>
              <a:rPr lang="en-US" sz="2000" dirty="0">
                <a:latin typeface="Segoe UI Light" panose="020B0502040204020203" pitchFamily="34" charset="0"/>
                <a:cs typeface="Segoe UI Light" panose="020B0502040204020203" pitchFamily="34" charset="0"/>
              </a:rPr>
              <a:t>Reproducible R Toolkit – checkpoint </a:t>
            </a:r>
          </a:p>
          <a:p>
            <a:r>
              <a:rPr lang="en-US" sz="2800" dirty="0">
                <a:latin typeface="Segoe UI Light" panose="020B0502040204020203" pitchFamily="34" charset="0"/>
                <a:cs typeface="Segoe UI Light" panose="020B0502040204020203" pitchFamily="34" charset="0"/>
              </a:rPr>
              <a:t>MRAN website mran.revolutionanalytics.com</a:t>
            </a:r>
          </a:p>
          <a:p>
            <a:pPr lvl="1"/>
            <a:r>
              <a:rPr lang="en-US" sz="2000" dirty="0">
                <a:latin typeface="Segoe UI Light" panose="020B0502040204020203" pitchFamily="34" charset="0"/>
                <a:cs typeface="Segoe UI Light" panose="020B0502040204020203" pitchFamily="34" charset="0"/>
              </a:rPr>
              <a:t>Enhanced documentation and learning resources</a:t>
            </a:r>
          </a:p>
          <a:p>
            <a:pPr lvl="1"/>
            <a:r>
              <a:rPr lang="en-US" sz="2000" dirty="0">
                <a:latin typeface="Segoe UI Light" panose="020B0502040204020203" pitchFamily="34" charset="0"/>
                <a:cs typeface="Segoe UI Light" panose="020B0502040204020203" pitchFamily="34" charset="0"/>
              </a:rPr>
              <a:t>Discover 7500 free add-on R packages</a:t>
            </a:r>
          </a:p>
          <a:p>
            <a:r>
              <a:rPr lang="en-US" sz="2800" dirty="0">
                <a:latin typeface="Segoe UI Light" panose="020B0502040204020203" pitchFamily="34" charset="0"/>
                <a:cs typeface="Segoe UI Light" panose="020B0502040204020203" pitchFamily="34" charset="0"/>
              </a:rPr>
              <a:t>Open source (GPLv2 license) - 100% free to download, use and share</a:t>
            </a:r>
          </a:p>
        </p:txBody>
      </p:sp>
    </p:spTree>
    <p:extLst>
      <p:ext uri="{BB962C8B-B14F-4D97-AF65-F5344CB8AC3E}">
        <p14:creationId xmlns:p14="http://schemas.microsoft.com/office/powerpoint/2010/main" val="42486696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74613"/>
            <a:ext cx="7100888" cy="8032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Microsoft R Open and R Client</a:t>
            </a:r>
          </a:p>
        </p:txBody>
      </p:sp>
      <p:pic>
        <p:nvPicPr>
          <p:cNvPr id="5" name="Picture 4"/>
          <p:cNvPicPr>
            <a:picLocks noChangeAspect="1"/>
          </p:cNvPicPr>
          <p:nvPr/>
        </p:nvPicPr>
        <p:blipFill>
          <a:blip r:embed="rId3"/>
          <a:stretch>
            <a:fillRect/>
          </a:stretch>
        </p:blipFill>
        <p:spPr>
          <a:xfrm>
            <a:off x="1963303" y="5562272"/>
            <a:ext cx="1080980" cy="818924"/>
          </a:xfrm>
          <a:prstGeom prst="rect">
            <a:avLst/>
          </a:prstGeom>
        </p:spPr>
      </p:pic>
      <p:pic>
        <p:nvPicPr>
          <p:cNvPr id="8" name="Picture 7"/>
          <p:cNvPicPr>
            <a:picLocks noChangeAspect="1"/>
          </p:cNvPicPr>
          <p:nvPr/>
        </p:nvPicPr>
        <p:blipFill>
          <a:blip r:embed="rId4"/>
          <a:stretch>
            <a:fillRect/>
          </a:stretch>
        </p:blipFill>
        <p:spPr>
          <a:xfrm>
            <a:off x="326786" y="1394116"/>
            <a:ext cx="4859364" cy="2874164"/>
          </a:xfrm>
          <a:prstGeom prst="rect">
            <a:avLst/>
          </a:prstGeom>
          <a:ln>
            <a:noFill/>
          </a:ln>
          <a:effectLst>
            <a:outerShdw blurRad="292100" dist="139700" dir="2700000" algn="tl" rotWithShape="0">
              <a:srgbClr val="333333">
                <a:alpha val="65000"/>
              </a:srgbClr>
            </a:outerShdw>
          </a:effectLst>
        </p:spPr>
      </p:pic>
      <p:cxnSp>
        <p:nvCxnSpPr>
          <p:cNvPr id="4" name="Connector: Elbow 3"/>
          <p:cNvCxnSpPr>
            <a:stCxn id="17" idx="3"/>
          </p:cNvCxnSpPr>
          <p:nvPr/>
        </p:nvCxnSpPr>
        <p:spPr>
          <a:xfrm flipV="1">
            <a:off x="4415884" y="3607716"/>
            <a:ext cx="2258514" cy="2053142"/>
          </a:xfrm>
          <a:prstGeom prst="bentConnector3">
            <a:avLst>
              <a:gd name="adj1" fmla="val 50000"/>
            </a:avLst>
          </a:prstGeom>
          <a:ln w="476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p:cNvCxnSpPr>
            <a:stCxn id="8" idx="2"/>
            <a:endCxn id="17" idx="0"/>
          </p:cNvCxnSpPr>
          <p:nvPr/>
        </p:nvCxnSpPr>
        <p:spPr>
          <a:xfrm>
            <a:off x="2756468" y="4268280"/>
            <a:ext cx="894778" cy="1073741"/>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bwMode="auto">
          <a:xfrm>
            <a:off x="2886608" y="5342021"/>
            <a:ext cx="1529276" cy="63767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ScaleR</a:t>
            </a:r>
          </a:p>
        </p:txBody>
      </p:sp>
      <p:cxnSp>
        <p:nvCxnSpPr>
          <p:cNvPr id="9" name="Straight Arrow Connector 8"/>
          <p:cNvCxnSpPr>
            <a:endCxn id="5" idx="0"/>
          </p:cNvCxnSpPr>
          <p:nvPr/>
        </p:nvCxnSpPr>
        <p:spPr>
          <a:xfrm flipH="1">
            <a:off x="2503793" y="4268280"/>
            <a:ext cx="252675" cy="129399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674397" y="1280160"/>
            <a:ext cx="5346915" cy="5236550"/>
            <a:chOff x="6674397" y="1280160"/>
            <a:chExt cx="5346915" cy="5236550"/>
          </a:xfrm>
        </p:grpSpPr>
        <p:grpSp>
          <p:nvGrpSpPr>
            <p:cNvPr id="11" name="Group 10"/>
            <p:cNvGrpSpPr/>
            <p:nvPr/>
          </p:nvGrpSpPr>
          <p:grpSpPr>
            <a:xfrm>
              <a:off x="6674397" y="1280160"/>
              <a:ext cx="5346915" cy="5236550"/>
              <a:chOff x="6851904" y="1267968"/>
              <a:chExt cx="5584571" cy="5510784"/>
            </a:xfrm>
          </p:grpSpPr>
          <p:sp>
            <p:nvSpPr>
              <p:cNvPr id="6" name="Rounded Rectangle 5"/>
              <p:cNvSpPr/>
              <p:nvPr/>
            </p:nvSpPr>
            <p:spPr bwMode="auto">
              <a:xfrm>
                <a:off x="6851904" y="1267968"/>
                <a:ext cx="5584571" cy="5510784"/>
              </a:xfrm>
              <a:prstGeom prst="round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 name="TextBox 9"/>
              <p:cNvSpPr txBox="1"/>
              <p:nvPr/>
            </p:nvSpPr>
            <p:spPr>
              <a:xfrm>
                <a:off x="7694818" y="1434920"/>
                <a:ext cx="4110419" cy="719046"/>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800" b="1" i="0" u="none" strike="noStrike" kern="0" cap="none" spc="0" normalizeH="0" baseline="0" noProof="0" dirty="0">
                    <a:ln>
                      <a:noFill/>
                    </a:ln>
                    <a:solidFill>
                      <a:schemeClr val="bg1"/>
                    </a:solidFill>
                    <a:effectLst/>
                    <a:uLnTx/>
                    <a:uFillTx/>
                  </a:rPr>
                  <a:t>Microsoft R Server</a:t>
                </a:r>
              </a:p>
            </p:txBody>
          </p:sp>
        </p:grpSp>
        <p:pic>
          <p:nvPicPr>
            <p:cNvPr id="12" name="Picture 11"/>
            <p:cNvPicPr>
              <a:picLocks noChangeAspect="1"/>
            </p:cNvPicPr>
            <p:nvPr/>
          </p:nvPicPr>
          <p:blipFill>
            <a:blip r:embed="rId5"/>
            <a:stretch>
              <a:fillRect/>
            </a:stretch>
          </p:blipFill>
          <p:spPr>
            <a:xfrm>
              <a:off x="8504982" y="2246711"/>
              <a:ext cx="1380600" cy="4041753"/>
            </a:xfrm>
            <a:prstGeom prst="rect">
              <a:avLst/>
            </a:prstGeom>
          </p:spPr>
        </p:pic>
      </p:grpSp>
    </p:spTree>
    <p:extLst>
      <p:ext uri="{BB962C8B-B14F-4D97-AF65-F5344CB8AC3E}">
        <p14:creationId xmlns:p14="http://schemas.microsoft.com/office/powerpoint/2010/main" val="5099651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3863"/>
            <a:ext cx="4957763" cy="1084262"/>
          </a:xfrm>
        </p:spPr>
        <p:txBody>
          <a:bodyPr>
            <a:normAutofit fontScale="90000"/>
          </a:bodyPr>
          <a:lstStyle/>
          <a:p>
            <a:r>
              <a:rPr lang="en-US" sz="8800" dirty="0">
                <a:solidFill>
                  <a:schemeClr val="tx1"/>
                </a:solidFill>
              </a:rPr>
              <a:t>Welcome!</a:t>
            </a:r>
          </a:p>
        </p:txBody>
      </p:sp>
      <p:sp>
        <p:nvSpPr>
          <p:cNvPr id="3" name="Text Placeholder 2"/>
          <p:cNvSpPr>
            <a:spLocks noGrp="1"/>
          </p:cNvSpPr>
          <p:nvPr>
            <p:ph sz="quarter" idx="4294967295"/>
          </p:nvPr>
        </p:nvSpPr>
        <p:spPr>
          <a:xfrm>
            <a:off x="0" y="-6350"/>
            <a:ext cx="11655425" cy="2652713"/>
          </a:xfrm>
          <a:solidFill>
            <a:schemeClr val="bg1">
              <a:lumMod val="95000"/>
              <a:alpha val="74000"/>
            </a:schemeClr>
          </a:solidFill>
          <a:effectLst>
            <a:outerShdw blurRad="50800" dist="38100" dir="2700000" algn="tl" rotWithShape="0">
              <a:prstClr val="black">
                <a:alpha val="40000"/>
              </a:prstClr>
            </a:outerShdw>
          </a:effectLst>
        </p:spPr>
        <p:txBody>
          <a:bodyPr>
            <a:normAutofit fontScale="92500"/>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CISR302 - Microsoft R (Architecture and Administration)</a:t>
            </a:r>
            <a:r>
              <a:rPr lang="en-US" sz="3600" dirty="0">
                <a:solidFill>
                  <a:srgbClr val="002864"/>
                </a:solidFill>
              </a:rPr>
              <a:t>” Link</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p:cNvSpPr/>
          <p:nvPr/>
        </p:nvSpPr>
        <p:spPr bwMode="auto">
          <a:xfrm>
            <a:off x="213289" y="1860276"/>
            <a:ext cx="11537433" cy="3039046"/>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0" y="104775"/>
            <a:ext cx="11888788" cy="917575"/>
          </a:xfrm>
        </p:spPr>
        <p:txBody>
          <a:bodyPr>
            <a:normAutofit fontScale="90000"/>
          </a:bodyPr>
          <a:lstStyle/>
          <a:p>
            <a:r>
              <a:rPr lang="en-US" sz="5400" dirty="0"/>
              <a:t>Microsoft R Components</a:t>
            </a:r>
          </a:p>
        </p:txBody>
      </p:sp>
      <p:sp>
        <p:nvSpPr>
          <p:cNvPr id="3" name="Rectangle 2"/>
          <p:cNvSpPr/>
          <p:nvPr/>
        </p:nvSpPr>
        <p:spPr>
          <a:xfrm>
            <a:off x="226938" y="1882404"/>
            <a:ext cx="11625981" cy="2985433"/>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 R Open</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800" kern="0" dirty="0">
                <a:solidFill>
                  <a:srgbClr val="002864"/>
                </a:solidFill>
                <a:cs typeface="Times New Roman" panose="02020603050405020304" pitchFamily="18" charset="0"/>
              </a:rPr>
              <a:t>Microsoft R Client</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a:t>
            </a:r>
            <a:r>
              <a:rPr kumimoji="0" lang="en-US" sz="4800" b="0" i="0" u="none" strike="noStrike" kern="0" cap="none" spc="0" normalizeH="0" noProof="0" dirty="0">
                <a:ln>
                  <a:noFill/>
                </a:ln>
                <a:solidFill>
                  <a:srgbClr val="002864"/>
                </a:solidFill>
                <a:effectLst/>
                <a:uLnTx/>
                <a:uFillTx/>
                <a:cs typeface="Times New Roman" panose="02020603050405020304" pitchFamily="18" charset="0"/>
              </a:rPr>
              <a:t> R Server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noProof="0" dirty="0">
                <a:ln>
                  <a:noFill/>
                </a:ln>
                <a:solidFill>
                  <a:srgbClr val="002864"/>
                </a:solidFill>
                <a:effectLst/>
                <a:uLnTx/>
                <a:uFillTx/>
                <a:cs typeface="Times New Roman" panose="02020603050405020304" pitchFamily="18" charset="0"/>
              </a:rPr>
              <a:t>HDInsight </a:t>
            </a:r>
            <a:r>
              <a:rPr kumimoji="0" lang="en-US" sz="4400" b="0" i="0" u="none" strike="noStrike" kern="0" cap="none" spc="0" normalizeH="0" noProof="0" dirty="0" err="1">
                <a:ln>
                  <a:noFill/>
                </a:ln>
                <a:solidFill>
                  <a:srgbClr val="002864"/>
                </a:solidFill>
                <a:effectLst/>
                <a:uLnTx/>
                <a:uFillTx/>
                <a:cs typeface="Times New Roman" panose="02020603050405020304" pitchFamily="18" charset="0"/>
              </a:rPr>
              <a:t>SparkR</a:t>
            </a:r>
            <a:r>
              <a:rPr kumimoji="0" lang="en-US" sz="4400" b="0" i="0" u="none" strike="noStrike" kern="0" cap="none" spc="0" normalizeH="0" noProof="0" dirty="0">
                <a:ln>
                  <a:noFill/>
                </a:ln>
                <a:solidFill>
                  <a:srgbClr val="002864"/>
                </a:solidFill>
                <a:effectLst/>
                <a:uLnTx/>
                <a:uFillTx/>
                <a:cs typeface="Times New Roman" panose="02020603050405020304" pitchFamily="18" charset="0"/>
              </a:rPr>
              <a:t>  /</a:t>
            </a:r>
            <a:r>
              <a:rPr lang="en-US" sz="4400" kern="0" dirty="0">
                <a:solidFill>
                  <a:srgbClr val="002864"/>
                </a:solidFill>
                <a:cs typeface="Times New Roman" panose="02020603050405020304" pitchFamily="18" charset="0"/>
              </a:rPr>
              <a:t> SQL Server ML Services</a:t>
            </a:r>
            <a:endParaRPr kumimoji="0" lang="en-US" sz="4400" b="0" i="0" u="none" strike="noStrike" kern="0" cap="none" spc="0" normalizeH="0" baseline="0" noProof="0" dirty="0">
              <a:ln>
                <a:noFill/>
              </a:ln>
              <a:solidFill>
                <a:srgbClr val="00B050"/>
              </a:solidFill>
              <a:effectLst/>
              <a:uLnTx/>
              <a:uFillTx/>
            </a:endParaRPr>
          </a:p>
        </p:txBody>
      </p:sp>
      <p:sp>
        <p:nvSpPr>
          <p:cNvPr id="4" name="Rectangle 3"/>
          <p:cNvSpPr/>
          <p:nvPr/>
        </p:nvSpPr>
        <p:spPr>
          <a:xfrm>
            <a:off x="315810" y="5346113"/>
            <a:ext cx="9329798" cy="769441"/>
          </a:xfrm>
          <a:prstGeom prst="rect">
            <a:avLst/>
          </a:prstGeom>
        </p:spPr>
        <p:txBody>
          <a:bodyPr wrap="none">
            <a:spAutoFit/>
          </a:bodyPr>
          <a:lstStyle/>
          <a:p>
            <a:pPr marL="685800" lvl="0" indent="-685800" defTabSz="914400">
              <a:buFont typeface="Arial" panose="020B0604020202020204" pitchFamily="34" charset="0"/>
              <a:buChar char="•"/>
              <a:defRPr/>
            </a:pPr>
            <a:r>
              <a:rPr lang="en-US" sz="4400" kern="0" dirty="0">
                <a:solidFill>
                  <a:srgbClr val="002864"/>
                </a:solidFill>
                <a:cs typeface="Times New Roman" panose="02020603050405020304" pitchFamily="18" charset="0"/>
              </a:rPr>
              <a:t>R Module in Azure Machine Learning</a:t>
            </a:r>
          </a:p>
        </p:txBody>
      </p:sp>
      <p:sp>
        <p:nvSpPr>
          <p:cNvPr id="6" name="Rectangle: Rounded Corners 5"/>
          <p:cNvSpPr/>
          <p:nvPr/>
        </p:nvSpPr>
        <p:spPr bwMode="auto">
          <a:xfrm>
            <a:off x="226939" y="1871340"/>
            <a:ext cx="6644549" cy="1649558"/>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p:cNvSpPr/>
          <p:nvPr/>
        </p:nvSpPr>
        <p:spPr bwMode="auto">
          <a:xfrm>
            <a:off x="226937" y="1847911"/>
            <a:ext cx="7204107" cy="2285089"/>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Rounded Corners 4"/>
          <p:cNvSpPr/>
          <p:nvPr/>
        </p:nvSpPr>
        <p:spPr bwMode="auto">
          <a:xfrm>
            <a:off x="226939" y="1895467"/>
            <a:ext cx="6030399" cy="805981"/>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02001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7" grpId="0" animBg="1"/>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8732" y="171411"/>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54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R Server</a:t>
            </a:r>
          </a:p>
        </p:txBody>
      </p:sp>
      <p:sp>
        <p:nvSpPr>
          <p:cNvPr id="10" name="Rectangle 9"/>
          <p:cNvSpPr/>
          <p:nvPr/>
        </p:nvSpPr>
        <p:spPr>
          <a:xfrm>
            <a:off x="671628" y="1422695"/>
            <a:ext cx="11093221" cy="1374897"/>
          </a:xfrm>
          <a:prstGeom prst="rect">
            <a:avLst/>
          </a:prstGeom>
        </p:spPr>
        <p:txBody>
          <a:bodyPr wrap="square">
            <a:spAutoFit/>
          </a:bodyPr>
          <a:lstStyle/>
          <a:p>
            <a:pPr defTabSz="932597">
              <a:defRPr/>
            </a:pPr>
            <a:r>
              <a:rPr lang="en-US" sz="2040" b="1" kern="0" dirty="0">
                <a:solidFill>
                  <a:srgbClr val="505050"/>
                </a:solidFill>
                <a:latin typeface="Segoe UI Light"/>
              </a:rPr>
              <a:t>Microsoft R Server is a broadly deployable enterprise-class analytics platform based on R that is supported, scalable and secure. Supporting a variety of big data statistics, predictive modeling and machine learning capabilities, R Server supports the full range of analytics – exploration, analysis, visualization and modeling</a:t>
            </a:r>
            <a:endParaRPr lang="en-US" sz="1836" b="1" kern="0" dirty="0">
              <a:solidFill>
                <a:sysClr val="windowText" lastClr="000000"/>
              </a:solidFill>
            </a:endParaRPr>
          </a:p>
        </p:txBody>
      </p:sp>
      <p:sp>
        <p:nvSpPr>
          <p:cNvPr id="11" name="Text Placeholder 2"/>
          <p:cNvSpPr>
            <a:spLocks noGrp="1"/>
          </p:cNvSpPr>
          <p:nvPr>
            <p:ph type="body" sz="quarter" idx="4294967295"/>
          </p:nvPr>
        </p:nvSpPr>
        <p:spPr>
          <a:xfrm>
            <a:off x="0" y="3213100"/>
            <a:ext cx="7891463" cy="3335338"/>
          </a:xfrm>
        </p:spPr>
        <p:txBody>
          <a:bodyPr/>
          <a:lstStyle/>
          <a:p>
            <a:pPr marL="0" indent="0">
              <a:buNone/>
            </a:pPr>
            <a:r>
              <a:rPr lang="en-US" sz="3199" b="1" dirty="0"/>
              <a:t>High-performance open source R plus:</a:t>
            </a:r>
          </a:p>
          <a:p>
            <a:pPr lvl="1"/>
            <a:r>
              <a:rPr lang="en-US" dirty="0"/>
              <a:t>Data source connectivity to big-data objects</a:t>
            </a:r>
          </a:p>
          <a:p>
            <a:pPr lvl="1"/>
            <a:r>
              <a:rPr lang="en-US" dirty="0"/>
              <a:t>Big-data advanced analytics</a:t>
            </a:r>
          </a:p>
          <a:p>
            <a:pPr lvl="1"/>
            <a:r>
              <a:rPr lang="en-US" dirty="0"/>
              <a:t>Multi-platform environment support</a:t>
            </a:r>
          </a:p>
          <a:p>
            <a:pPr lvl="1"/>
            <a:r>
              <a:rPr lang="en-US" dirty="0" err="1"/>
              <a:t>Inpredictive</a:t>
            </a:r>
            <a:r>
              <a:rPr lang="en-US" dirty="0"/>
              <a:t> modeling</a:t>
            </a:r>
          </a:p>
          <a:p>
            <a:pPr lvl="1"/>
            <a:r>
              <a:rPr lang="en-US" dirty="0"/>
              <a:t>Development and production environment support</a:t>
            </a:r>
          </a:p>
          <a:p>
            <a:pPr lvl="2"/>
            <a:r>
              <a:rPr lang="en-US" dirty="0"/>
              <a:t>IDE for data scientist developers</a:t>
            </a:r>
          </a:p>
          <a:p>
            <a:pPr lvl="2"/>
            <a:r>
              <a:rPr lang="en-US" dirty="0"/>
              <a:t>Secure, Scalable R Deployment</a:t>
            </a:r>
          </a:p>
        </p:txBody>
      </p:sp>
      <p:sp>
        <p:nvSpPr>
          <p:cNvPr id="15" name="Rectangle 14"/>
          <p:cNvSpPr/>
          <p:nvPr/>
        </p:nvSpPr>
        <p:spPr bwMode="auto">
          <a:xfrm>
            <a:off x="8333877" y="3352945"/>
            <a:ext cx="3430972" cy="2447885"/>
          </a:xfrm>
          <a:prstGeom prst="rect">
            <a:avLst/>
          </a:prstGeom>
          <a:noFill/>
          <a:ln w="9525" cap="flat" cmpd="sng" algn="ctr">
            <a:solidFill>
              <a:srgbClr val="505050"/>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Rectangle 15"/>
          <p:cNvSpPr/>
          <p:nvPr/>
        </p:nvSpPr>
        <p:spPr>
          <a:xfrm>
            <a:off x="8457524" y="5965129"/>
            <a:ext cx="1411652" cy="481827"/>
          </a:xfrm>
          <a:prstGeom prst="rect">
            <a:avLst/>
          </a:prstGeom>
          <a:solidFill>
            <a:srgbClr val="FFB900">
              <a:lumMod val="75000"/>
            </a:srgbClr>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Open Source Components </a:t>
            </a:r>
          </a:p>
        </p:txBody>
      </p:sp>
      <p:sp>
        <p:nvSpPr>
          <p:cNvPr id="17" name="Rectangle 16"/>
          <p:cNvSpPr/>
          <p:nvPr/>
        </p:nvSpPr>
        <p:spPr>
          <a:xfrm>
            <a:off x="10259004" y="5972250"/>
            <a:ext cx="1411652" cy="481827"/>
          </a:xfrm>
          <a:prstGeom prst="rect">
            <a:avLst/>
          </a:prstGeom>
          <a:solidFill>
            <a:srgbClr val="107C10"/>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Licensed Components </a:t>
            </a:r>
          </a:p>
        </p:txBody>
      </p:sp>
      <p:sp>
        <p:nvSpPr>
          <p:cNvPr id="18" name="Rectangle 17"/>
          <p:cNvSpPr/>
          <p:nvPr/>
        </p:nvSpPr>
        <p:spPr bwMode="auto">
          <a:xfrm>
            <a:off x="9532968" y="3477147"/>
            <a:ext cx="2117697"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Rectangle 18"/>
          <p:cNvSpPr/>
          <p:nvPr/>
        </p:nvSpPr>
        <p:spPr bwMode="auto">
          <a:xfrm>
            <a:off x="8457524" y="3489029"/>
            <a:ext cx="1016342"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Rectangle 19"/>
          <p:cNvSpPr/>
          <p:nvPr/>
        </p:nvSpPr>
        <p:spPr>
          <a:xfrm>
            <a:off x="9014591" y="3878935"/>
            <a:ext cx="389634" cy="1735770"/>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199" kern="0" dirty="0">
                <a:solidFill>
                  <a:prstClr val="white">
                    <a:alpha val="99000"/>
                  </a:prstClr>
                </a:solidFill>
                <a:latin typeface="Segoe UI"/>
              </a:rPr>
              <a:t>RSR Connector</a:t>
            </a:r>
          </a:p>
        </p:txBody>
      </p:sp>
      <p:sp>
        <p:nvSpPr>
          <p:cNvPr id="21" name="Rectangle 20"/>
          <p:cNvSpPr/>
          <p:nvPr/>
        </p:nvSpPr>
        <p:spPr>
          <a:xfrm>
            <a:off x="8577069" y="3878935"/>
            <a:ext cx="378420" cy="1735769"/>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767" kern="0" dirty="0">
                <a:solidFill>
                  <a:prstClr val="white">
                    <a:alpha val="99000"/>
                  </a:prstClr>
                </a:solidFill>
                <a:latin typeface="Segoe UI"/>
              </a:rPr>
              <a:t>R+CRAN</a:t>
            </a:r>
          </a:p>
        </p:txBody>
      </p:sp>
      <p:sp>
        <p:nvSpPr>
          <p:cNvPr id="22" name="Rectangle 21"/>
          <p:cNvSpPr/>
          <p:nvPr/>
        </p:nvSpPr>
        <p:spPr>
          <a:xfrm rot="5400000">
            <a:off x="10386172" y="4436261"/>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a:solidFill>
                  <a:prstClr val="white">
                    <a:alpha val="99000"/>
                  </a:prstClr>
                </a:solidFill>
                <a:latin typeface="Segoe UI"/>
              </a:rPr>
              <a:t>DistributedR</a:t>
            </a:r>
          </a:p>
        </p:txBody>
      </p:sp>
      <p:sp>
        <p:nvSpPr>
          <p:cNvPr id="23" name="Rectangle 22"/>
          <p:cNvSpPr/>
          <p:nvPr/>
        </p:nvSpPr>
        <p:spPr>
          <a:xfrm rot="5400000">
            <a:off x="10386172" y="3964386"/>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ScaleR</a:t>
            </a:r>
            <a:endParaRPr lang="en-US" sz="1326" b="1" kern="0" dirty="0">
              <a:solidFill>
                <a:prstClr val="white">
                  <a:alpha val="99000"/>
                </a:prstClr>
              </a:solidFill>
              <a:latin typeface="Segoe UI"/>
            </a:endParaRPr>
          </a:p>
        </p:txBody>
      </p:sp>
      <p:sp>
        <p:nvSpPr>
          <p:cNvPr id="24" name="Rectangle 23"/>
          <p:cNvSpPr/>
          <p:nvPr/>
        </p:nvSpPr>
        <p:spPr>
          <a:xfrm rot="5400000">
            <a:off x="10386172" y="3492507"/>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ConnectR</a:t>
            </a:r>
            <a:endParaRPr lang="en-US" sz="1326" b="1" kern="0" dirty="0">
              <a:solidFill>
                <a:prstClr val="white">
                  <a:alpha val="99000"/>
                </a:prstClr>
              </a:solidFill>
              <a:latin typeface="Segoe UI"/>
            </a:endParaRPr>
          </a:p>
        </p:txBody>
      </p:sp>
      <p:sp>
        <p:nvSpPr>
          <p:cNvPr id="25" name="Rectangle 24"/>
          <p:cNvSpPr/>
          <p:nvPr/>
        </p:nvSpPr>
        <p:spPr bwMode="auto">
          <a:xfrm>
            <a:off x="8577069" y="3878935"/>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Rectangle 25"/>
          <p:cNvSpPr/>
          <p:nvPr/>
        </p:nvSpPr>
        <p:spPr bwMode="auto">
          <a:xfrm>
            <a:off x="9065458" y="5078426"/>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Rectangle 26"/>
          <p:cNvSpPr/>
          <p:nvPr/>
        </p:nvSpPr>
        <p:spPr>
          <a:xfrm rot="5400000">
            <a:off x="10408439" y="3018130"/>
            <a:ext cx="345999" cy="1966349"/>
          </a:xfrm>
          <a:prstGeom prst="rect">
            <a:avLst/>
          </a:prstGeom>
          <a:gradFill flip="none" rotWithShape="1">
            <a:gsLst>
              <a:gs pos="0">
                <a:srgbClr val="107C10"/>
              </a:gs>
              <a:gs pos="72000">
                <a:srgbClr val="FFB900">
                  <a:lumMod val="75000"/>
                </a:srgbClr>
              </a:gs>
            </a:gsLst>
            <a:lin ang="5400000" scaled="1"/>
            <a:tileRect/>
          </a:gradFill>
          <a:ln w="25400" cap="flat" cmpd="sng" algn="ctr">
            <a:noFill/>
            <a:prstDash val="solid"/>
          </a:ln>
          <a:effectLst/>
        </p:spPr>
        <p:txBody>
          <a:bodyPr vert="vert270" lIns="0" tIns="0" rIns="0" bIns="0" rtlCol="0" anchor="ctr"/>
          <a:lstStyle/>
          <a:p>
            <a:pPr algn="ctr" defTabSz="1243254">
              <a:defRPr/>
            </a:pPr>
            <a:r>
              <a:rPr lang="en-US" sz="1599" kern="0" dirty="0" err="1">
                <a:solidFill>
                  <a:prstClr val="white"/>
                </a:solidFill>
                <a:latin typeface="Segoe UI"/>
              </a:rPr>
              <a:t>DeployR</a:t>
            </a:r>
            <a:endParaRPr lang="en-US" sz="1599" kern="0" dirty="0">
              <a:solidFill>
                <a:prstClr val="white"/>
              </a:solidFill>
              <a:latin typeface="Segoe UI"/>
            </a:endParaRPr>
          </a:p>
        </p:txBody>
      </p:sp>
      <p:sp>
        <p:nvSpPr>
          <p:cNvPr id="28" name="Title 2"/>
          <p:cNvSpPr txBox="1">
            <a:spLocks/>
          </p:cNvSpPr>
          <p:nvPr/>
        </p:nvSpPr>
        <p:spPr>
          <a:xfrm>
            <a:off x="8487075" y="3440430"/>
            <a:ext cx="1016342" cy="356356"/>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800" b="1" spc="-104" dirty="0">
                <a:solidFill>
                  <a:srgbClr val="0072C6"/>
                </a:solidFill>
                <a:latin typeface="Segoe UI Light"/>
              </a:rPr>
              <a:t>R Open</a:t>
            </a:r>
          </a:p>
        </p:txBody>
      </p:sp>
      <p:sp>
        <p:nvSpPr>
          <p:cNvPr id="29" name="Title 2"/>
          <p:cNvSpPr txBox="1">
            <a:spLocks/>
          </p:cNvSpPr>
          <p:nvPr/>
        </p:nvSpPr>
        <p:spPr>
          <a:xfrm>
            <a:off x="9998573" y="3445406"/>
            <a:ext cx="988530" cy="35999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599" b="1" spc="-104" dirty="0">
                <a:solidFill>
                  <a:srgbClr val="0072C6"/>
                </a:solidFill>
                <a:latin typeface="Segoe UI Light"/>
              </a:rPr>
              <a:t>R Server</a:t>
            </a:r>
          </a:p>
        </p:txBody>
      </p:sp>
    </p:spTree>
    <p:extLst>
      <p:ext uri="{BB962C8B-B14F-4D97-AF65-F5344CB8AC3E}">
        <p14:creationId xmlns:p14="http://schemas.microsoft.com/office/powerpoint/2010/main" val="228758483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0071" y="180079"/>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CRAN, MRO, R Comparison</a:t>
            </a:r>
          </a:p>
        </p:txBody>
      </p:sp>
      <p:graphicFrame>
        <p:nvGraphicFramePr>
          <p:cNvPr id="10" name="Table 9"/>
          <p:cNvGraphicFramePr>
            <a:graphicFrameLocks noGrp="1"/>
          </p:cNvGraphicFramePr>
          <p:nvPr>
            <p:extLst>
              <p:ext uri="{D42A27DB-BD31-4B8C-83A1-F6EECF244321}">
                <p14:modId xmlns:p14="http://schemas.microsoft.com/office/powerpoint/2010/main" val="541954566"/>
              </p:ext>
            </p:extLst>
          </p:nvPr>
        </p:nvGraphicFramePr>
        <p:xfrm>
          <a:off x="348793" y="1877718"/>
          <a:ext cx="11717469" cy="4805885"/>
        </p:xfrm>
        <a:graphic>
          <a:graphicData uri="http://schemas.openxmlformats.org/drawingml/2006/table">
            <a:tbl>
              <a:tblPr firstRow="1" bandRow="1">
                <a:tableStyleId>{2D5ABB26-0587-4C30-8999-92F81FD0307C}</a:tableStyleId>
              </a:tblPr>
              <a:tblGrid>
                <a:gridCol w="1885360">
                  <a:extLst>
                    <a:ext uri="{9D8B030D-6E8A-4147-A177-3AD203B41FA5}">
                      <a16:colId xmlns:a16="http://schemas.microsoft.com/office/drawing/2014/main" val="20000"/>
                    </a:ext>
                  </a:extLst>
                </a:gridCol>
                <a:gridCol w="2488676">
                  <a:extLst>
                    <a:ext uri="{9D8B030D-6E8A-4147-A177-3AD203B41FA5}">
                      <a16:colId xmlns:a16="http://schemas.microsoft.com/office/drawing/2014/main" val="20001"/>
                    </a:ext>
                  </a:extLst>
                </a:gridCol>
                <a:gridCol w="2667785">
                  <a:extLst>
                    <a:ext uri="{9D8B030D-6E8A-4147-A177-3AD203B41FA5}">
                      <a16:colId xmlns:a16="http://schemas.microsoft.com/office/drawing/2014/main" val="20002"/>
                    </a:ext>
                  </a:extLst>
                </a:gridCol>
                <a:gridCol w="4675648">
                  <a:extLst>
                    <a:ext uri="{9D8B030D-6E8A-4147-A177-3AD203B41FA5}">
                      <a16:colId xmlns:a16="http://schemas.microsoft.com/office/drawing/2014/main" val="20003"/>
                    </a:ext>
                  </a:extLst>
                </a:gridCol>
              </a:tblGrid>
              <a:tr h="804684">
                <a:tc>
                  <a:txBody>
                    <a:bodyPr/>
                    <a:lstStyle/>
                    <a:p>
                      <a:r>
                        <a:rPr lang="en-US" sz="2400" b="1" dirty="0" err="1"/>
                        <a:t>Datasize</a:t>
                      </a:r>
                      <a:endParaRPr lang="en-US" sz="2400" b="1" dirty="0"/>
                    </a:p>
                  </a:txBody>
                  <a:tcPr marL="93247" marR="93247" marT="46623" marB="46623">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In-Memory</a:t>
                      </a:r>
                      <a:r>
                        <a:rPr lang="en-US" sz="2000" b="1" baseline="0" dirty="0">
                          <a:solidFill>
                            <a:schemeClr val="bg1"/>
                          </a:solidFill>
                        </a:rPr>
                        <a:t> or Disk Based</a:t>
                      </a:r>
                      <a:endParaRPr lang="en-US" sz="2000" b="1" dirty="0">
                        <a:solidFill>
                          <a:schemeClr val="bg1"/>
                        </a:solidFill>
                      </a:endParaRPr>
                    </a:p>
                  </a:txBody>
                  <a:tcPr marL="93247" marR="93247" marT="46623" marB="46623" anchor="ctr">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0"/>
                  </a:ext>
                </a:extLst>
              </a:tr>
              <a:tr h="865971">
                <a:tc>
                  <a:txBody>
                    <a:bodyPr/>
                    <a:lstStyle/>
                    <a:p>
                      <a:r>
                        <a:rPr lang="en-US" sz="2400" b="1" dirty="0"/>
                        <a:t>Speed of Analysis</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Single</a:t>
                      </a:r>
                      <a:r>
                        <a:rPr lang="en-US" sz="2000" baseline="0" dirty="0">
                          <a:solidFill>
                            <a:schemeClr val="bg1"/>
                          </a:solidFill>
                        </a:rPr>
                        <a:t> 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baseline="0" dirty="0">
                          <a:solidFill>
                            <a:schemeClr val="bg1"/>
                          </a:solidFill>
                        </a:rPr>
                        <a:t>Multi-threaded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Multi-threaded</a:t>
                      </a:r>
                      <a:r>
                        <a:rPr lang="en-US" sz="2000" b="1" baseline="0" dirty="0">
                          <a:solidFill>
                            <a:schemeClr val="bg1"/>
                          </a:solidFill>
                        </a:rPr>
                        <a:t>, </a:t>
                      </a:r>
                      <a:r>
                        <a:rPr lang="en-US" sz="2000" b="1" dirty="0">
                          <a:solidFill>
                            <a:schemeClr val="bg1"/>
                          </a:solidFill>
                        </a:rPr>
                        <a:t>parallel processing 1:N</a:t>
                      </a:r>
                      <a:r>
                        <a:rPr lang="en-US" sz="2000" b="1" baseline="0" dirty="0">
                          <a:solidFill>
                            <a:schemeClr val="bg1"/>
                          </a:solidFill>
                        </a:rPr>
                        <a:t> servers</a:t>
                      </a:r>
                      <a:endParaRPr lang="en-US" sz="2000" b="1"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1"/>
                  </a:ext>
                </a:extLst>
              </a:tr>
              <a:tr h="899353">
                <a:tc>
                  <a:txBody>
                    <a:bodyPr/>
                    <a:lstStyle/>
                    <a:p>
                      <a:r>
                        <a:rPr lang="en-US" sz="2400" b="1" dirty="0"/>
                        <a:t>Support</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Community + Commercial</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2"/>
                  </a:ext>
                </a:extLst>
              </a:tr>
              <a:tr h="1336524">
                <a:tc>
                  <a:txBody>
                    <a:bodyPr/>
                    <a:lstStyle/>
                    <a:p>
                      <a:r>
                        <a:rPr lang="en-US" sz="2400" b="1" dirty="0"/>
                        <a:t>Analytic</a:t>
                      </a:r>
                      <a:r>
                        <a:rPr lang="en-US" sz="2400" b="1" baseline="0" dirty="0"/>
                        <a:t> Breadth &amp; Depth</a:t>
                      </a:r>
                      <a:endParaRPr lang="en-US" sz="2400" b="1" dirty="0"/>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noProof="1">
                          <a:solidFill>
                            <a:schemeClr val="bg1"/>
                          </a:solidFill>
                          <a:latin typeface="+mn-lt"/>
                        </a:rPr>
                        <a:t>7500+</a:t>
                      </a:r>
                      <a:r>
                        <a:rPr lang="en-US" sz="2000" b="1" baseline="0" noProof="1">
                          <a:solidFill>
                            <a:schemeClr val="bg1"/>
                          </a:solidFill>
                          <a:latin typeface="+mn-lt"/>
                        </a:rPr>
                        <a:t> innovative packages + </a:t>
                      </a:r>
                      <a:r>
                        <a:rPr lang="en-US" sz="2000" b="1" noProof="1">
                          <a:solidFill>
                            <a:schemeClr val="bg1"/>
                          </a:solidFill>
                          <a:latin typeface="+mn-lt"/>
                        </a:rPr>
                        <a:t>commercial parallel high-speed functions</a:t>
                      </a:r>
                    </a:p>
                    <a:p>
                      <a:pPr marL="0" marR="0" indent="0" algn="l" defTabSz="914400" rtl="0" eaLnBrk="1" fontAlgn="auto" latinLnBrk="0" hangingPunct="1">
                        <a:lnSpc>
                          <a:spcPct val="100000"/>
                        </a:lnSpc>
                        <a:spcBef>
                          <a:spcPts val="0"/>
                        </a:spcBef>
                        <a:spcAft>
                          <a:spcPts val="0"/>
                        </a:spcAft>
                        <a:buClrTx/>
                        <a:buSzTx/>
                        <a:buFontTx/>
                        <a:buNone/>
                        <a:tabLst/>
                        <a:defRPr/>
                      </a:pPr>
                      <a:endParaRPr lang="da-DK" sz="2000" b="1" dirty="0">
                        <a:solidFill>
                          <a:schemeClr val="bg1"/>
                        </a:solidFill>
                        <a:latin typeface="+mn-lt"/>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3"/>
                  </a:ext>
                </a:extLst>
              </a:tr>
              <a:tr h="899353">
                <a:tc>
                  <a:txBody>
                    <a:bodyPr/>
                    <a:lstStyle/>
                    <a:p>
                      <a:r>
                        <a:rPr lang="en-US" sz="2400" b="1" dirty="0"/>
                        <a:t>License</a:t>
                      </a:r>
                    </a:p>
                  </a:txBody>
                  <a:tcPr marL="93247" marR="93247" marT="46623" marB="46623">
                    <a:lnT w="12700" cap="flat" cmpd="sng" algn="ctr">
                      <a:solidFill>
                        <a:srgbClr val="000000"/>
                      </a:solidFill>
                      <a:prstDash val="solid"/>
                      <a:round/>
                      <a:headEnd type="none" w="med" len="med"/>
                      <a:tailEnd type="none" w="med" len="med"/>
                    </a:lnT>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Open Source</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solidFill>
                      <a:srgbClr val="8597BE"/>
                    </a:solidFill>
                  </a:tcPr>
                </a:tc>
                <a:tc>
                  <a:txBody>
                    <a:bodyPr/>
                    <a:lstStyle/>
                    <a:p>
                      <a:r>
                        <a:rPr lang="en-US" sz="2000" dirty="0">
                          <a:solidFill>
                            <a:schemeClr val="bg1"/>
                          </a:solidFill>
                        </a:rPr>
                        <a:t>Open Source</a:t>
                      </a:r>
                    </a:p>
                  </a:txBody>
                  <a:tcPr marL="93247" marR="93247" marT="46623" marB="46623" anchor="ctr">
                    <a:lnT w="12700" cap="flat" cmpd="sng" algn="ctr">
                      <a:solidFill>
                        <a:srgbClr val="000000"/>
                      </a:solidFill>
                      <a:prstDash val="solid"/>
                      <a:round/>
                      <a:headEnd type="none" w="med" len="med"/>
                      <a:tailEnd type="none" w="med" len="med"/>
                    </a:lnT>
                    <a:solidFill>
                      <a:schemeClr val="bg2">
                        <a:lumMod val="90000"/>
                      </a:schemeClr>
                    </a:solidFill>
                  </a:tcPr>
                </a:tc>
                <a:tc>
                  <a:txBody>
                    <a:bodyPr/>
                    <a:lstStyle/>
                    <a:p>
                      <a:r>
                        <a:rPr lang="en-US" sz="2000" b="1" dirty="0">
                          <a:solidFill>
                            <a:schemeClr val="bg1"/>
                          </a:solidFill>
                        </a:rPr>
                        <a:t>Commercial license.</a:t>
                      </a:r>
                    </a:p>
                    <a:p>
                      <a:r>
                        <a:rPr lang="en-US" sz="2000" b="1" dirty="0">
                          <a:solidFill>
                            <a:schemeClr val="bg1"/>
                          </a:solidFill>
                        </a:rPr>
                        <a:t>Supported release with indemnity</a:t>
                      </a:r>
                    </a:p>
                  </a:txBody>
                  <a:tcPr marL="93247" marR="93247" marT="46623" marB="46623" anchor="ctr">
                    <a:lnT w="12700" cap="flat" cmpd="sng" algn="ctr">
                      <a:solidFill>
                        <a:srgbClr val="000000"/>
                      </a:solidFill>
                      <a:prstDash val="solid"/>
                      <a:round/>
                      <a:headEnd type="none" w="med" len="med"/>
                      <a:tailEnd type="none" w="med" len="med"/>
                    </a:lnT>
                    <a:solidFill>
                      <a:srgbClr val="005AA1"/>
                    </a:solidFill>
                  </a:tcPr>
                </a:tc>
                <a:extLst>
                  <a:ext uri="{0D108BD9-81ED-4DB2-BD59-A6C34878D82A}">
                    <a16:rowId xmlns:a16="http://schemas.microsoft.com/office/drawing/2014/main" val="10004"/>
                  </a:ext>
                </a:extLst>
              </a:tr>
            </a:tbl>
          </a:graphicData>
        </a:graphic>
      </p:graphicFrame>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1688" y="1119019"/>
            <a:ext cx="891243" cy="677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4621871" y="1016400"/>
            <a:ext cx="1585656" cy="95017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a:t>
            </a:r>
          </a:p>
          <a:p>
            <a:pPr>
              <a:lnSpc>
                <a:spcPct val="90000"/>
              </a:lnSpc>
              <a:spcAft>
                <a:spcPts val="600"/>
              </a:spcAft>
            </a:pPr>
            <a:r>
              <a:rPr lang="en-GB" sz="2040" b="1" dirty="0">
                <a:solidFill>
                  <a:schemeClr val="accent1"/>
                </a:solidFill>
              </a:rPr>
              <a:t>R Open</a:t>
            </a:r>
          </a:p>
        </p:txBody>
      </p:sp>
      <p:sp>
        <p:nvSpPr>
          <p:cNvPr id="13" name="TextBox 12"/>
          <p:cNvSpPr txBox="1"/>
          <p:nvPr/>
        </p:nvSpPr>
        <p:spPr>
          <a:xfrm>
            <a:off x="7453621" y="1012534"/>
            <a:ext cx="1634049" cy="93739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 </a:t>
            </a:r>
          </a:p>
          <a:p>
            <a:pPr>
              <a:lnSpc>
                <a:spcPct val="90000"/>
              </a:lnSpc>
              <a:spcAft>
                <a:spcPts val="600"/>
              </a:spcAft>
            </a:pPr>
            <a:r>
              <a:rPr lang="en-GB" sz="2040" b="1" dirty="0">
                <a:solidFill>
                  <a:schemeClr val="accent1"/>
                </a:solidFill>
              </a:rPr>
              <a:t>R Server</a:t>
            </a:r>
          </a:p>
        </p:txBody>
      </p:sp>
    </p:spTree>
    <p:extLst>
      <p:ext uri="{BB962C8B-B14F-4D97-AF65-F5344CB8AC3E}">
        <p14:creationId xmlns:p14="http://schemas.microsoft.com/office/powerpoint/2010/main" val="271803875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267154" y="5961062"/>
            <a:ext cx="3730413" cy="419672"/>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Standard</a:t>
            </a:r>
          </a:p>
        </p:txBody>
      </p:sp>
      <p:grpSp>
        <p:nvGrpSpPr>
          <p:cNvPr id="40" name="Group 39"/>
          <p:cNvGrpSpPr/>
          <p:nvPr/>
        </p:nvGrpSpPr>
        <p:grpSpPr>
          <a:xfrm>
            <a:off x="267155" y="6380734"/>
            <a:ext cx="3730413" cy="419672"/>
            <a:chOff x="269240" y="6023828"/>
            <a:chExt cx="3657600" cy="411480"/>
          </a:xfrm>
        </p:grpSpPr>
        <p:sp>
          <p:nvSpPr>
            <p:cNvPr id="32" name="Rectangle 31"/>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5" name="Picture 4"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Rectangle 47"/>
          <p:cNvSpPr/>
          <p:nvPr/>
        </p:nvSpPr>
        <p:spPr bwMode="auto">
          <a:xfrm>
            <a:off x="267154"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61" name="Rectangle 60"/>
          <p:cNvSpPr/>
          <p:nvPr/>
        </p:nvSpPr>
        <p:spPr bwMode="auto">
          <a:xfrm>
            <a:off x="8432168" y="1251021"/>
            <a:ext cx="3730413" cy="2741176"/>
          </a:xfrm>
          <a:prstGeom prst="rect">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MRS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doRSR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RevoIOQ</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RevoMods</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RevoPemaR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RevoRpeConnector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RevoRsrConnector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accent4">
                    <a:lumMod val="40000"/>
                    <a:lumOff val="60000"/>
                  </a:schemeClr>
                </a:solidFill>
                <a:latin typeface="+mj-lt"/>
                <a:ea typeface="Segoe UI" pitchFamily="34" charset="0"/>
                <a:cs typeface="Segoe UI" pitchFamily="34" charset="0"/>
              </a:rPr>
              <a:t>RevoScaleR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RevoTreeView</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RevoUtils</a:t>
            </a:r>
            <a:endParaRPr lang="en-US" sz="1836" b="1" dirty="0">
              <a:solidFill>
                <a:schemeClr val="bg1"/>
              </a:solidFill>
              <a:latin typeface="+mj-lt"/>
              <a:ea typeface="Segoe UI" pitchFamily="34" charset="0"/>
              <a:cs typeface="Segoe UI" pitchFamily="34" charset="0"/>
            </a:endParaRPr>
          </a:p>
        </p:txBody>
      </p:sp>
      <p:sp>
        <p:nvSpPr>
          <p:cNvPr id="77" name="TextBox 76"/>
          <p:cNvSpPr txBox="1"/>
          <p:nvPr/>
        </p:nvSpPr>
        <p:spPr>
          <a:xfrm>
            <a:off x="950508"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CRAN R</a:t>
            </a:r>
          </a:p>
        </p:txBody>
      </p:sp>
      <p:sp>
        <p:nvSpPr>
          <p:cNvPr id="80" name="TextBox 79"/>
          <p:cNvSpPr txBox="1"/>
          <p:nvPr/>
        </p:nvSpPr>
        <p:spPr>
          <a:xfrm>
            <a:off x="5028852" y="294915"/>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MRO</a:t>
            </a:r>
          </a:p>
        </p:txBody>
      </p:sp>
      <p:sp>
        <p:nvSpPr>
          <p:cNvPr id="81" name="TextBox 80"/>
          <p:cNvSpPr txBox="1"/>
          <p:nvPr/>
        </p:nvSpPr>
        <p:spPr>
          <a:xfrm>
            <a:off x="9107196"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 R Server</a:t>
            </a:r>
          </a:p>
        </p:txBody>
      </p:sp>
      <p:sp>
        <p:nvSpPr>
          <p:cNvPr id="26" name="Rectangle 25"/>
          <p:cNvSpPr/>
          <p:nvPr/>
        </p:nvSpPr>
        <p:spPr bwMode="auto">
          <a:xfrm>
            <a:off x="4398422"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28" name="Group 27"/>
          <p:cNvGrpSpPr/>
          <p:nvPr/>
        </p:nvGrpSpPr>
        <p:grpSpPr>
          <a:xfrm>
            <a:off x="4398424" y="6380734"/>
            <a:ext cx="3730413" cy="419672"/>
            <a:chOff x="269240" y="6023828"/>
            <a:chExt cx="3657600" cy="411480"/>
          </a:xfrm>
        </p:grpSpPr>
        <p:sp>
          <p:nvSpPr>
            <p:cNvPr id="29" name="Rectangle 28"/>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0" name="Picture 29"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1" name="Rectangle 30"/>
          <p:cNvSpPr/>
          <p:nvPr/>
        </p:nvSpPr>
        <p:spPr bwMode="auto">
          <a:xfrm>
            <a:off x="4398422"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33" name="Rectangle 32"/>
          <p:cNvSpPr/>
          <p:nvPr/>
        </p:nvSpPr>
        <p:spPr bwMode="auto">
          <a:xfrm>
            <a:off x="4398422"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34" name="Rectangle 33"/>
          <p:cNvSpPr/>
          <p:nvPr/>
        </p:nvSpPr>
        <p:spPr bwMode="auto">
          <a:xfrm>
            <a:off x="8432168"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35" name="Group 34"/>
          <p:cNvGrpSpPr/>
          <p:nvPr/>
        </p:nvGrpSpPr>
        <p:grpSpPr>
          <a:xfrm>
            <a:off x="8432169" y="6380734"/>
            <a:ext cx="3730413" cy="419672"/>
            <a:chOff x="269240" y="6023828"/>
            <a:chExt cx="3657600" cy="411480"/>
          </a:xfrm>
        </p:grpSpPr>
        <p:sp>
          <p:nvSpPr>
            <p:cNvPr id="36" name="Rectangle 35"/>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8" name="Picture 37"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9" name="Rectangle 38"/>
          <p:cNvSpPr/>
          <p:nvPr/>
        </p:nvSpPr>
        <p:spPr bwMode="auto">
          <a:xfrm>
            <a:off x="8432168"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41" name="Rectangle 40"/>
          <p:cNvSpPr/>
          <p:nvPr/>
        </p:nvSpPr>
        <p:spPr bwMode="auto">
          <a:xfrm>
            <a:off x="8432168"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2" name="TextBox 1"/>
          <p:cNvSpPr txBox="1"/>
          <p:nvPr/>
        </p:nvSpPr>
        <p:spPr>
          <a:xfrm>
            <a:off x="5028852" y="1251022"/>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multithreaded computation for linear algebra</a:t>
            </a:r>
          </a:p>
        </p:txBody>
      </p:sp>
      <p:sp>
        <p:nvSpPr>
          <p:cNvPr id="42" name="TextBox 41"/>
          <p:cNvSpPr txBox="1"/>
          <p:nvPr/>
        </p:nvSpPr>
        <p:spPr>
          <a:xfrm>
            <a:off x="5028852" y="2498366"/>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Makes it easy to share R code and replicate results using specific R package versions.</a:t>
            </a:r>
          </a:p>
        </p:txBody>
      </p:sp>
      <p:grpSp>
        <p:nvGrpSpPr>
          <p:cNvPr id="14" name="Group 13"/>
          <p:cNvGrpSpPr/>
          <p:nvPr/>
        </p:nvGrpSpPr>
        <p:grpSpPr>
          <a:xfrm>
            <a:off x="4172616" y="1788101"/>
            <a:ext cx="856236" cy="4382797"/>
            <a:chOff x="4090307" y="1753200"/>
            <a:chExt cx="839523" cy="4297250"/>
          </a:xfrm>
        </p:grpSpPr>
        <p:cxnSp>
          <p:nvCxnSpPr>
            <p:cNvPr id="10" name="Elbow Connector 9"/>
            <p:cNvCxnSpPr>
              <a:cxnSpLocks/>
              <a:stCxn id="2" idx="1"/>
              <a:endCxn id="26" idx="1"/>
            </p:cNvCxnSpPr>
            <p:nvPr/>
          </p:nvCxnSpPr>
          <p:spPr>
            <a:xfrm rot="10800000" flipV="1">
              <a:off x="4311706" y="1753200"/>
              <a:ext cx="618124" cy="4297250"/>
            </a:xfrm>
            <a:prstGeom prst="bentConnector3">
              <a:avLst>
                <a:gd name="adj1" fmla="val 136983"/>
              </a:avLst>
            </a:prstGeom>
            <a:ln>
              <a:headEnd type="none"/>
              <a:tailEnd type="triangle"/>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p:nvPr/>
          </p:nvCxnSpPr>
          <p:spPr>
            <a:xfrm>
              <a:off x="4090307" y="4669971"/>
              <a:ext cx="424543" cy="0"/>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grpSp>
      <p:cxnSp>
        <p:nvCxnSpPr>
          <p:cNvPr id="21" name="Elbow Connector 20"/>
          <p:cNvCxnSpPr>
            <a:cxnSpLocks/>
          </p:cNvCxnSpPr>
          <p:nvPr/>
        </p:nvCxnSpPr>
        <p:spPr>
          <a:xfrm rot="16200000" flipH="1">
            <a:off x="6882276" y="3618911"/>
            <a:ext cx="1455777" cy="250787"/>
          </a:xfrm>
          <a:prstGeom prst="bentConnector4">
            <a:avLst>
              <a:gd name="adj1" fmla="val -315"/>
              <a:gd name="adj2" fmla="val 315818"/>
            </a:avLst>
          </a:prstGeom>
          <a:ln>
            <a:headEnd type="none"/>
            <a:tailEnd type="triangle"/>
          </a:ln>
        </p:spPr>
        <p:style>
          <a:lnRef idx="1">
            <a:schemeClr val="accent4"/>
          </a:lnRef>
          <a:fillRef idx="0">
            <a:schemeClr val="accent4"/>
          </a:fillRef>
          <a:effectRef idx="0">
            <a:schemeClr val="accent4"/>
          </a:effectRef>
          <a:fontRef idx="minor">
            <a:schemeClr val="tx1"/>
          </a:fontRef>
        </p:style>
      </p:cxnSp>
      <p:sp>
        <p:nvSpPr>
          <p:cNvPr id="69" name="TextBox 68"/>
          <p:cNvSpPr txBox="1"/>
          <p:nvPr/>
        </p:nvSpPr>
        <p:spPr>
          <a:xfrm>
            <a:off x="5028852" y="1846826"/>
            <a:ext cx="2581313" cy="1549564"/>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functions and infrastructure for scalable computation over local and distributed platforms</a:t>
            </a:r>
          </a:p>
        </p:txBody>
      </p:sp>
      <p:cxnSp>
        <p:nvCxnSpPr>
          <p:cNvPr id="46" name="Straight Arrow Connector 45"/>
          <p:cNvCxnSpPr>
            <a:stCxn id="69" idx="3"/>
            <a:endCxn id="61" idx="1"/>
          </p:cNvCxnSpPr>
          <p:nvPr/>
        </p:nvCxnSpPr>
        <p:spPr>
          <a:xfrm>
            <a:off x="7610165" y="2621609"/>
            <a:ext cx="822003" cy="1"/>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7959670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14"/>
                                        </p:tgtEl>
                                      </p:cBhvr>
                                    </p:animEffect>
                                    <p:set>
                                      <p:cBhvr>
                                        <p:cTn id="23" dur="1" fill="hold">
                                          <p:stCondLst>
                                            <p:cond delay="499"/>
                                          </p:stCondLst>
                                        </p:cTn>
                                        <p:tgtEl>
                                          <p:spTgt spid="14"/>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42"/>
                                        </p:tgtEl>
                                      </p:cBhvr>
                                    </p:animEffect>
                                    <p:set>
                                      <p:cBhvr>
                                        <p:cTn id="29" dur="1" fill="hold">
                                          <p:stCondLst>
                                            <p:cond delay="499"/>
                                          </p:stCondLst>
                                        </p:cTn>
                                        <p:tgtEl>
                                          <p:spTgt spid="42"/>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fade">
                                      <p:cBhvr>
                                        <p:cTn id="35" dur="500"/>
                                        <p:tgtEl>
                                          <p:spTgt spid="69"/>
                                        </p:tgtEl>
                                      </p:cBhvr>
                                    </p:animEffect>
                                  </p:childTnLst>
                                </p:cTn>
                              </p:par>
                              <p:par>
                                <p:cTn id="36" presetID="10" presetClass="entr" presetSubtype="0" fill="hold" nodeType="with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fade">
                                      <p:cBhvr>
                                        <p:cTn id="3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2" grpId="0"/>
      <p:bldP spid="42" grpId="1"/>
      <p:bldP spid="6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3813" y="147620"/>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ScaleR – Parallel + “Big Data”</a:t>
            </a:r>
          </a:p>
        </p:txBody>
      </p:sp>
      <p:pic>
        <p:nvPicPr>
          <p:cNvPr id="64" name="Picture 63"/>
          <p:cNvPicPr>
            <a:picLocks noChangeAspect="1"/>
          </p:cNvPicPr>
          <p:nvPr/>
        </p:nvPicPr>
        <p:blipFill>
          <a:blip r:embed="rId3"/>
          <a:stretch>
            <a:fillRect/>
          </a:stretch>
        </p:blipFill>
        <p:spPr>
          <a:xfrm>
            <a:off x="6419964" y="2765620"/>
            <a:ext cx="3330286" cy="2305584"/>
          </a:xfrm>
          <a:prstGeom prst="rect">
            <a:avLst/>
          </a:prstGeom>
        </p:spPr>
      </p:pic>
      <p:pic>
        <p:nvPicPr>
          <p:cNvPr id="65" name="Picture 64"/>
          <p:cNvPicPr>
            <a:picLocks noChangeAspect="1"/>
          </p:cNvPicPr>
          <p:nvPr/>
        </p:nvPicPr>
        <p:blipFill>
          <a:blip r:embed="rId4"/>
          <a:stretch>
            <a:fillRect/>
          </a:stretch>
        </p:blipFill>
        <p:spPr>
          <a:xfrm>
            <a:off x="183813" y="1504341"/>
            <a:ext cx="6077636" cy="3272575"/>
          </a:xfrm>
          <a:prstGeom prst="rect">
            <a:avLst/>
          </a:prstGeom>
        </p:spPr>
      </p:pic>
      <p:sp>
        <p:nvSpPr>
          <p:cNvPr id="66" name="Bent-Up Arrow 65"/>
          <p:cNvSpPr/>
          <p:nvPr/>
        </p:nvSpPr>
        <p:spPr>
          <a:xfrm rot="10800000" flipH="1">
            <a:off x="6580801" y="1864083"/>
            <a:ext cx="794056" cy="699354"/>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7" name="Bent-Up Arrow 66"/>
          <p:cNvSpPr/>
          <p:nvPr/>
        </p:nvSpPr>
        <p:spPr>
          <a:xfrm rot="16200000" flipH="1" flipV="1">
            <a:off x="8316585" y="5210221"/>
            <a:ext cx="617432" cy="656018"/>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8" name="TextBox 67"/>
          <p:cNvSpPr txBox="1"/>
          <p:nvPr/>
        </p:nvSpPr>
        <p:spPr>
          <a:xfrm>
            <a:off x="361780" y="4986480"/>
            <a:ext cx="5978926" cy="847147"/>
          </a:xfrm>
          <a:prstGeom prst="rect">
            <a:avLst/>
          </a:prstGeom>
          <a:noFill/>
        </p:spPr>
        <p:txBody>
          <a:bodyPr wrap="square" rtlCol="0">
            <a:spAutoFit/>
          </a:bodyPr>
          <a:lstStyle/>
          <a:p>
            <a:pPr defTabSz="932597">
              <a:defRPr/>
            </a:pPr>
            <a:r>
              <a:rPr lang="en-GB" sz="1599" kern="0" dirty="0">
                <a:solidFill>
                  <a:srgbClr val="FF0000"/>
                </a:solidFill>
              </a:rPr>
              <a:t>Stream data in to RAM in blocks</a:t>
            </a:r>
            <a:r>
              <a:rPr lang="en-GB" sz="1599" kern="0" dirty="0">
                <a:solidFill>
                  <a:srgbClr val="505050"/>
                </a:solidFill>
              </a:rPr>
              <a:t>.  “Big Data” can be any data size. Handle Megabytes to Gigabytes to Terabytes… </a:t>
            </a:r>
          </a:p>
          <a:p>
            <a:pPr defTabSz="932597">
              <a:defRPr/>
            </a:pPr>
            <a:endParaRPr lang="en-GB" sz="1599" kern="0" dirty="0">
              <a:solidFill>
                <a:srgbClr val="505050"/>
              </a:solidFill>
            </a:endParaRPr>
          </a:p>
        </p:txBody>
      </p:sp>
      <p:sp>
        <p:nvSpPr>
          <p:cNvPr id="69" name="TextBox 68"/>
          <p:cNvSpPr txBox="1"/>
          <p:nvPr/>
        </p:nvSpPr>
        <p:spPr>
          <a:xfrm>
            <a:off x="7554604" y="1781894"/>
            <a:ext cx="2797413" cy="830612"/>
          </a:xfrm>
          <a:prstGeom prst="rect">
            <a:avLst/>
          </a:prstGeom>
          <a:noFill/>
        </p:spPr>
        <p:txBody>
          <a:bodyPr wrap="square" rtlCol="0">
            <a:spAutoFit/>
          </a:bodyPr>
          <a:lstStyle/>
          <a:p>
            <a:pPr defTabSz="932597">
              <a:defRPr/>
            </a:pPr>
            <a:r>
              <a:rPr lang="en-GB" sz="1599" kern="0" dirty="0" err="1">
                <a:solidFill>
                  <a:srgbClr val="505050"/>
                </a:solidFill>
              </a:rPr>
              <a:t>ScaleR</a:t>
            </a:r>
            <a:r>
              <a:rPr lang="en-GB" sz="1599" kern="0" dirty="0">
                <a:solidFill>
                  <a:srgbClr val="505050"/>
                </a:solidFill>
              </a:rPr>
              <a:t> algorithms work inside multiple cores / nodes </a:t>
            </a:r>
            <a:r>
              <a:rPr lang="en-GB" sz="1599" kern="0" dirty="0">
                <a:solidFill>
                  <a:srgbClr val="FF0000"/>
                </a:solidFill>
              </a:rPr>
              <a:t>in parallel </a:t>
            </a:r>
            <a:r>
              <a:rPr lang="en-GB" sz="1599" kern="0" dirty="0">
                <a:solidFill>
                  <a:srgbClr val="505050"/>
                </a:solidFill>
              </a:rPr>
              <a:t>at high speed </a:t>
            </a:r>
          </a:p>
        </p:txBody>
      </p:sp>
      <p:sp>
        <p:nvSpPr>
          <p:cNvPr id="70" name="TextBox 69"/>
          <p:cNvSpPr txBox="1"/>
          <p:nvPr/>
        </p:nvSpPr>
        <p:spPr>
          <a:xfrm>
            <a:off x="9210536" y="5190191"/>
            <a:ext cx="2952825" cy="1098139"/>
          </a:xfrm>
          <a:prstGeom prst="rect">
            <a:avLst/>
          </a:prstGeom>
          <a:noFill/>
        </p:spPr>
        <p:txBody>
          <a:bodyPr wrap="square" rtlCol="0">
            <a:spAutoFit/>
          </a:bodyPr>
          <a:lstStyle/>
          <a:p>
            <a:pPr defTabSz="932597">
              <a:defRPr/>
            </a:pPr>
            <a:r>
              <a:rPr lang="en-GB" sz="1599" kern="0" dirty="0">
                <a:solidFill>
                  <a:srgbClr val="505050"/>
                </a:solidFill>
              </a:rPr>
              <a:t>Interim results are collected and combined analytically to produce the output on the entire data set</a:t>
            </a:r>
          </a:p>
        </p:txBody>
      </p:sp>
      <p:sp>
        <p:nvSpPr>
          <p:cNvPr id="71" name="Rectangle 70"/>
          <p:cNvSpPr/>
          <p:nvPr/>
        </p:nvSpPr>
        <p:spPr>
          <a:xfrm>
            <a:off x="361780" y="5682564"/>
            <a:ext cx="5978926" cy="596155"/>
          </a:xfrm>
          <a:prstGeom prst="rect">
            <a:avLst/>
          </a:prstGeom>
        </p:spPr>
        <p:txBody>
          <a:bodyPr wrap="square">
            <a:spAutoFit/>
          </a:bodyPr>
          <a:lstStyle/>
          <a:p>
            <a:pPr defTabSz="932597">
              <a:defRPr/>
            </a:pPr>
            <a:r>
              <a:rPr lang="en-GB" sz="1599" kern="0" dirty="0">
                <a:solidFill>
                  <a:srgbClr val="FF0000"/>
                </a:solidFill>
              </a:rPr>
              <a:t>XDF file format </a:t>
            </a:r>
            <a:r>
              <a:rPr lang="en-GB" sz="1599" kern="0" dirty="0">
                <a:solidFill>
                  <a:srgbClr val="505050"/>
                </a:solidFill>
              </a:rPr>
              <a:t>is optimised to work with the ScaleR library and significantly speeds up iterative algorithm processing.  </a:t>
            </a:r>
          </a:p>
        </p:txBody>
      </p:sp>
    </p:spTree>
    <p:extLst>
      <p:ext uri="{BB962C8B-B14F-4D97-AF65-F5344CB8AC3E}">
        <p14:creationId xmlns:p14="http://schemas.microsoft.com/office/powerpoint/2010/main" val="335238722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6323" y="219305"/>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sz="4800" dirty="0"/>
              <a:t>Scale R – Parallelized Algorithms &amp; Functions</a:t>
            </a:r>
          </a:p>
        </p:txBody>
      </p:sp>
      <p:sp>
        <p:nvSpPr>
          <p:cNvPr id="28" name="Rectangle 27"/>
          <p:cNvSpPr/>
          <p:nvPr/>
        </p:nvSpPr>
        <p:spPr>
          <a:xfrm>
            <a:off x="276324" y="1908552"/>
            <a:ext cx="3937101" cy="157359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Data import – Delimited, Fixed, SAS, SPSS, OBDC</a:t>
            </a:r>
          </a:p>
          <a:p>
            <a:pPr marL="388467" indent="-388467">
              <a:buFont typeface="Wingdings" charset="2"/>
              <a:buChar char="§"/>
            </a:pPr>
            <a:r>
              <a:rPr lang="en-US" sz="1224" dirty="0">
                <a:solidFill>
                  <a:schemeClr val="tx1"/>
                </a:solidFill>
              </a:rPr>
              <a:t>Variable creation &amp; transformation</a:t>
            </a:r>
          </a:p>
          <a:p>
            <a:pPr marL="388467" indent="-388467">
              <a:buFont typeface="Wingdings" charset="2"/>
              <a:buChar char="§"/>
            </a:pPr>
            <a:r>
              <a:rPr lang="en-US" sz="1224" dirty="0">
                <a:solidFill>
                  <a:schemeClr val="tx1"/>
                </a:solidFill>
              </a:rPr>
              <a:t>Recode variables</a:t>
            </a:r>
          </a:p>
          <a:p>
            <a:pPr marL="388467" indent="-388467">
              <a:buFont typeface="Wingdings" charset="2"/>
              <a:buChar char="§"/>
            </a:pPr>
            <a:r>
              <a:rPr lang="en-US" sz="1224" dirty="0">
                <a:solidFill>
                  <a:schemeClr val="tx1"/>
                </a:solidFill>
              </a:rPr>
              <a:t>Factor variables</a:t>
            </a:r>
          </a:p>
          <a:p>
            <a:pPr marL="388467" indent="-388467">
              <a:buFont typeface="Wingdings" charset="2"/>
              <a:buChar char="§"/>
            </a:pPr>
            <a:r>
              <a:rPr lang="en-US" sz="1224" dirty="0">
                <a:solidFill>
                  <a:schemeClr val="tx1"/>
                </a:solidFill>
              </a:rPr>
              <a:t>Missing value handling</a:t>
            </a:r>
          </a:p>
          <a:p>
            <a:pPr marL="388467" indent="-388467">
              <a:buFont typeface="Wingdings" charset="2"/>
              <a:buChar char="§"/>
            </a:pPr>
            <a:r>
              <a:rPr lang="en-US" sz="1224" dirty="0">
                <a:solidFill>
                  <a:schemeClr val="tx1"/>
                </a:solidFill>
              </a:rPr>
              <a:t>Sort, Merge, Split</a:t>
            </a:r>
          </a:p>
          <a:p>
            <a:pPr marL="388467" indent="-388467">
              <a:buFont typeface="Wingdings" charset="2"/>
              <a:buChar char="§"/>
            </a:pPr>
            <a:r>
              <a:rPr lang="en-US" sz="1224" dirty="0">
                <a:solidFill>
                  <a:schemeClr val="tx1"/>
                </a:solidFill>
              </a:rPr>
              <a:t>Aggregate by category (means, sums)</a:t>
            </a:r>
          </a:p>
        </p:txBody>
      </p:sp>
      <p:sp>
        <p:nvSpPr>
          <p:cNvPr id="29" name="Rectangle 28"/>
          <p:cNvSpPr/>
          <p:nvPr/>
        </p:nvSpPr>
        <p:spPr>
          <a:xfrm>
            <a:off x="276323" y="3973540"/>
            <a:ext cx="4040708" cy="231882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Min / Max, Mean, Median (approx.)</a:t>
            </a:r>
          </a:p>
          <a:p>
            <a:pPr marL="388467" indent="-388467">
              <a:buFont typeface="Wingdings" charset="2"/>
              <a:buChar char="§"/>
            </a:pPr>
            <a:r>
              <a:rPr lang="en-US" sz="1224" dirty="0">
                <a:solidFill>
                  <a:schemeClr val="tx1"/>
                </a:solidFill>
              </a:rPr>
              <a:t>Quantiles (approx.)</a:t>
            </a:r>
          </a:p>
          <a:p>
            <a:pPr marL="388467" indent="-388467">
              <a:buFont typeface="Wingdings" charset="2"/>
              <a:buChar char="§"/>
            </a:pPr>
            <a:r>
              <a:rPr lang="en-US" sz="1224" dirty="0">
                <a:solidFill>
                  <a:schemeClr val="tx1"/>
                </a:solidFill>
              </a:rPr>
              <a:t>Standard Deviation</a:t>
            </a:r>
          </a:p>
          <a:p>
            <a:pPr marL="388467" indent="-388467">
              <a:buFont typeface="Wingdings" charset="2"/>
              <a:buChar char="§"/>
            </a:pPr>
            <a:r>
              <a:rPr lang="en-US" sz="1224" dirty="0">
                <a:solidFill>
                  <a:schemeClr val="tx1"/>
                </a:solidFill>
              </a:rPr>
              <a:t>Variance</a:t>
            </a:r>
          </a:p>
          <a:p>
            <a:pPr marL="388467" indent="-388467">
              <a:buFont typeface="Wingdings" charset="2"/>
              <a:buChar char="§"/>
            </a:pPr>
            <a:r>
              <a:rPr lang="en-US" sz="1224" dirty="0">
                <a:solidFill>
                  <a:schemeClr val="tx1"/>
                </a:solidFill>
              </a:rPr>
              <a:t>Correlation</a:t>
            </a:r>
          </a:p>
          <a:p>
            <a:pPr marL="388467" indent="-388467">
              <a:buFont typeface="Wingdings" charset="2"/>
              <a:buChar char="§"/>
            </a:pPr>
            <a:r>
              <a:rPr lang="en-US" sz="1224" dirty="0">
                <a:solidFill>
                  <a:schemeClr val="tx1"/>
                </a:solidFill>
              </a:rPr>
              <a:t>Covariance</a:t>
            </a:r>
          </a:p>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Pairwise Cross tabs</a:t>
            </a:r>
          </a:p>
          <a:p>
            <a:pPr marL="388467" indent="-388467">
              <a:buFont typeface="Wingdings" charset="2"/>
              <a:buChar char="§"/>
            </a:pPr>
            <a:r>
              <a:rPr lang="en-US" sz="1224" dirty="0">
                <a:solidFill>
                  <a:schemeClr val="tx1"/>
                </a:solidFill>
              </a:rPr>
              <a:t>Risk Ratio &amp; Odds Ratio</a:t>
            </a:r>
          </a:p>
          <a:p>
            <a:pPr marL="388467" indent="-388467">
              <a:buFont typeface="Wingdings" charset="2"/>
              <a:buChar char="§"/>
            </a:pPr>
            <a:r>
              <a:rPr lang="en-US" sz="1224" dirty="0">
                <a:solidFill>
                  <a:schemeClr val="tx1"/>
                </a:solidFill>
              </a:rPr>
              <a:t>Cross-Tabulation of Data (standard tables &amp; long form)</a:t>
            </a:r>
          </a:p>
          <a:p>
            <a:pPr marL="388467" indent="-388467">
              <a:buFont typeface="Wingdings" charset="2"/>
              <a:buChar char="§"/>
            </a:pPr>
            <a:r>
              <a:rPr lang="en-US" sz="1224" dirty="0">
                <a:solidFill>
                  <a:schemeClr val="tx1"/>
                </a:solidFill>
              </a:rPr>
              <a:t>Marginal Summaries of Cross Tabulations</a:t>
            </a:r>
          </a:p>
        </p:txBody>
      </p:sp>
      <p:sp>
        <p:nvSpPr>
          <p:cNvPr id="30" name="Rectangle 29"/>
          <p:cNvSpPr/>
          <p:nvPr/>
        </p:nvSpPr>
        <p:spPr>
          <a:xfrm>
            <a:off x="4585099" y="1908552"/>
            <a:ext cx="3649300" cy="1113788"/>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Chi Square Test</a:t>
            </a:r>
          </a:p>
          <a:p>
            <a:pPr marL="388467" indent="-388467">
              <a:buFont typeface="Wingdings" charset="2"/>
              <a:buChar char="§"/>
            </a:pPr>
            <a:r>
              <a:rPr lang="en-US" sz="1224" dirty="0">
                <a:solidFill>
                  <a:schemeClr val="tx1"/>
                </a:solidFill>
              </a:rPr>
              <a:t>Kendall Rank Correlation</a:t>
            </a:r>
          </a:p>
          <a:p>
            <a:pPr marL="388467" indent="-388467">
              <a:buFont typeface="Wingdings" charset="2"/>
              <a:buChar char="§"/>
            </a:pPr>
            <a:r>
              <a:rPr lang="en-US" sz="1224" dirty="0">
                <a:solidFill>
                  <a:schemeClr val="tx1"/>
                </a:solidFill>
              </a:rPr>
              <a:t>Fisher’s Exact Test</a:t>
            </a:r>
          </a:p>
          <a:p>
            <a:pPr marL="388467" indent="-388467">
              <a:buFont typeface="Wingdings" charset="2"/>
              <a:buChar char="§"/>
            </a:pPr>
            <a:r>
              <a:rPr lang="en-US" sz="1224" dirty="0">
                <a:solidFill>
                  <a:schemeClr val="tx1"/>
                </a:solidFill>
              </a:rPr>
              <a:t>Student’s t-Test</a:t>
            </a:r>
          </a:p>
        </p:txBody>
      </p:sp>
      <p:sp>
        <p:nvSpPr>
          <p:cNvPr id="31" name="Rectangle 30"/>
          <p:cNvSpPr/>
          <p:nvPr/>
        </p:nvSpPr>
        <p:spPr>
          <a:xfrm>
            <a:off x="4585096" y="3168119"/>
            <a:ext cx="3833492" cy="708330"/>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Subsample (observations &amp; variables)</a:t>
            </a:r>
          </a:p>
          <a:p>
            <a:pPr marL="388467" indent="-388467">
              <a:buFont typeface="Wingdings" charset="2"/>
              <a:buChar char="§"/>
            </a:pPr>
            <a:r>
              <a:rPr lang="en-US" sz="1224" dirty="0">
                <a:solidFill>
                  <a:schemeClr val="tx1"/>
                </a:solidFill>
              </a:rPr>
              <a:t>Random Sampling</a:t>
            </a:r>
          </a:p>
        </p:txBody>
      </p:sp>
      <p:sp>
        <p:nvSpPr>
          <p:cNvPr id="32" name="TextBox 31"/>
          <p:cNvSpPr txBox="1"/>
          <p:nvPr/>
        </p:nvSpPr>
        <p:spPr>
          <a:xfrm>
            <a:off x="690752" y="1422694"/>
            <a:ext cx="2901022" cy="424193"/>
          </a:xfrm>
          <a:prstGeom prst="rect">
            <a:avLst/>
          </a:prstGeom>
          <a:noFill/>
        </p:spPr>
        <p:txBody>
          <a:bodyPr wrap="square" lIns="124313" tIns="62156" rIns="124313" bIns="62156" rtlCol="0">
            <a:spAutoFit/>
          </a:bodyPr>
          <a:lstStyle/>
          <a:p>
            <a:r>
              <a:rPr lang="en-US" sz="1903" dirty="0"/>
              <a:t>Data Preparation</a:t>
            </a:r>
          </a:p>
        </p:txBody>
      </p:sp>
      <p:sp>
        <p:nvSpPr>
          <p:cNvPr id="33" name="TextBox 32"/>
          <p:cNvSpPr txBox="1"/>
          <p:nvPr/>
        </p:nvSpPr>
        <p:spPr>
          <a:xfrm>
            <a:off x="4999930" y="1422694"/>
            <a:ext cx="3281547" cy="424193"/>
          </a:xfrm>
          <a:prstGeom prst="rect">
            <a:avLst/>
          </a:prstGeom>
          <a:noFill/>
        </p:spPr>
        <p:txBody>
          <a:bodyPr wrap="square" lIns="124313" tIns="62156" rIns="124313" bIns="62156" rtlCol="0">
            <a:spAutoFit/>
          </a:bodyPr>
          <a:lstStyle/>
          <a:p>
            <a:r>
              <a:rPr lang="en-US" sz="1903" dirty="0"/>
              <a:t>Statistical Tests</a:t>
            </a:r>
          </a:p>
        </p:txBody>
      </p:sp>
      <p:sp>
        <p:nvSpPr>
          <p:cNvPr id="34" name="TextBox 33"/>
          <p:cNvSpPr txBox="1"/>
          <p:nvPr/>
        </p:nvSpPr>
        <p:spPr>
          <a:xfrm>
            <a:off x="4999928" y="2847644"/>
            <a:ext cx="1857464" cy="424193"/>
          </a:xfrm>
          <a:prstGeom prst="rect">
            <a:avLst/>
          </a:prstGeom>
          <a:noFill/>
        </p:spPr>
        <p:txBody>
          <a:bodyPr wrap="square" lIns="124313" tIns="62156" rIns="124313" bIns="62156" rtlCol="0">
            <a:spAutoFit/>
          </a:bodyPr>
          <a:lstStyle/>
          <a:p>
            <a:r>
              <a:rPr lang="en-US" sz="1903" dirty="0"/>
              <a:t>Sampling</a:t>
            </a:r>
          </a:p>
        </p:txBody>
      </p:sp>
      <p:sp>
        <p:nvSpPr>
          <p:cNvPr id="35" name="TextBox 34"/>
          <p:cNvSpPr txBox="1"/>
          <p:nvPr/>
        </p:nvSpPr>
        <p:spPr>
          <a:xfrm>
            <a:off x="587146" y="3663071"/>
            <a:ext cx="3211844" cy="424193"/>
          </a:xfrm>
          <a:prstGeom prst="rect">
            <a:avLst/>
          </a:prstGeom>
          <a:noFill/>
        </p:spPr>
        <p:txBody>
          <a:bodyPr wrap="square" lIns="124313" tIns="62156" rIns="124313" bIns="62156" rtlCol="0">
            <a:spAutoFit/>
          </a:bodyPr>
          <a:lstStyle/>
          <a:p>
            <a:pPr algn="ctr"/>
            <a:r>
              <a:rPr lang="en-US" sz="1903" dirty="0"/>
              <a:t>Descriptive Statistics</a:t>
            </a:r>
          </a:p>
        </p:txBody>
      </p:sp>
      <p:sp>
        <p:nvSpPr>
          <p:cNvPr id="36" name="Rectangle 35"/>
          <p:cNvSpPr/>
          <p:nvPr/>
        </p:nvSpPr>
        <p:spPr>
          <a:xfrm>
            <a:off x="4585096" y="4030263"/>
            <a:ext cx="4040708" cy="2635034"/>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Multiple Linear Regression</a:t>
            </a:r>
          </a:p>
          <a:p>
            <a:pPr marL="388467" indent="-388467">
              <a:buFont typeface="Wingdings" charset="2"/>
              <a:buChar char="§"/>
            </a:pPr>
            <a:r>
              <a:rPr lang="en-US" sz="1224" dirty="0">
                <a:solidFill>
                  <a:schemeClr val="tx1"/>
                </a:solidFill>
              </a:rPr>
              <a:t>Generalized Linear Models (GLM)  exponential family distributions: binomial, Gaussian, inverse Gaussian, Poisson, Tweedie. Standard link functions: cauchit, identity, log, logit, probit. User defined distributions &amp; link functions.</a:t>
            </a:r>
          </a:p>
          <a:p>
            <a:pPr marL="388467" indent="-388467">
              <a:buFont typeface="Wingdings" charset="2"/>
              <a:buChar char="§"/>
            </a:pPr>
            <a:r>
              <a:rPr lang="en-US" sz="1224" dirty="0">
                <a:solidFill>
                  <a:schemeClr val="tx1"/>
                </a:solidFill>
              </a:rPr>
              <a:t>Covariance &amp; Correlation Matrices</a:t>
            </a:r>
          </a:p>
          <a:p>
            <a:pPr marL="388467" indent="-388467">
              <a:buFont typeface="Wingdings" charset="2"/>
              <a:buChar char="§"/>
            </a:pPr>
            <a:r>
              <a:rPr lang="en-US" sz="1224" dirty="0">
                <a:solidFill>
                  <a:schemeClr val="tx1"/>
                </a:solidFill>
              </a:rPr>
              <a:t>Logistic Regression</a:t>
            </a:r>
          </a:p>
          <a:p>
            <a:pPr marL="388467" indent="-388467">
              <a:buFont typeface="Wingdings" charset="2"/>
              <a:buChar char="§"/>
            </a:pPr>
            <a:r>
              <a:rPr lang="en-US" sz="1224" dirty="0">
                <a:solidFill>
                  <a:schemeClr val="tx1"/>
                </a:solidFill>
              </a:rPr>
              <a:t>Classification &amp; Regression Trees</a:t>
            </a:r>
          </a:p>
          <a:p>
            <a:pPr marL="388467" indent="-388467">
              <a:buFont typeface="Wingdings" charset="2"/>
              <a:buChar char="§"/>
            </a:pPr>
            <a:r>
              <a:rPr lang="en-US" sz="1224" dirty="0">
                <a:solidFill>
                  <a:schemeClr val="tx1"/>
                </a:solidFill>
              </a:rPr>
              <a:t>Predictions/scoring for models</a:t>
            </a:r>
          </a:p>
          <a:p>
            <a:pPr marL="388467" indent="-388467">
              <a:buFont typeface="Wingdings" charset="2"/>
              <a:buChar char="§"/>
            </a:pPr>
            <a:r>
              <a:rPr lang="en-US" sz="1224" dirty="0">
                <a:solidFill>
                  <a:schemeClr val="tx1"/>
                </a:solidFill>
              </a:rPr>
              <a:t>Residuals for all models</a:t>
            </a:r>
          </a:p>
        </p:txBody>
      </p:sp>
      <p:sp>
        <p:nvSpPr>
          <p:cNvPr id="37" name="TextBox 36"/>
          <p:cNvSpPr txBox="1"/>
          <p:nvPr/>
        </p:nvSpPr>
        <p:spPr>
          <a:xfrm>
            <a:off x="4999926" y="3650425"/>
            <a:ext cx="2901022" cy="424193"/>
          </a:xfrm>
          <a:prstGeom prst="rect">
            <a:avLst/>
          </a:prstGeom>
          <a:noFill/>
        </p:spPr>
        <p:txBody>
          <a:bodyPr wrap="square" lIns="124313" tIns="62156" rIns="124313" bIns="62156" rtlCol="0">
            <a:spAutoFit/>
          </a:bodyPr>
          <a:lstStyle/>
          <a:p>
            <a:r>
              <a:rPr lang="en-US" sz="1903" dirty="0"/>
              <a:t>Predictive Models</a:t>
            </a:r>
          </a:p>
        </p:txBody>
      </p:sp>
      <p:sp>
        <p:nvSpPr>
          <p:cNvPr id="38" name="Rectangle 37"/>
          <p:cNvSpPr/>
          <p:nvPr/>
        </p:nvSpPr>
        <p:spPr>
          <a:xfrm>
            <a:off x="9186601" y="3855004"/>
            <a:ext cx="1554119" cy="44034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K-Means</a:t>
            </a:r>
          </a:p>
        </p:txBody>
      </p:sp>
      <p:sp>
        <p:nvSpPr>
          <p:cNvPr id="39" name="Rectangle 38"/>
          <p:cNvSpPr/>
          <p:nvPr/>
        </p:nvSpPr>
        <p:spPr>
          <a:xfrm>
            <a:off x="9186602" y="4609980"/>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Decision Trees</a:t>
            </a:r>
          </a:p>
          <a:p>
            <a:pPr marL="388467" indent="-388467">
              <a:buFont typeface="Wingdings" charset="2"/>
              <a:buChar char="§"/>
            </a:pPr>
            <a:r>
              <a:rPr lang="en-US" sz="1224" dirty="0">
                <a:solidFill>
                  <a:schemeClr val="tx1"/>
                </a:solidFill>
              </a:rPr>
              <a:t>Decision Forests</a:t>
            </a:r>
          </a:p>
          <a:p>
            <a:pPr marL="388467" indent="-388467">
              <a:buFont typeface="Wingdings" charset="2"/>
              <a:buChar char="§"/>
            </a:pPr>
            <a:r>
              <a:rPr lang="en-US" sz="1224" dirty="0">
                <a:solidFill>
                  <a:schemeClr val="tx1"/>
                </a:solidFill>
              </a:rPr>
              <a:t>Gradient Boosted Decision Trees</a:t>
            </a:r>
          </a:p>
          <a:p>
            <a:pPr marL="388467" indent="-388467">
              <a:buFont typeface="Wingdings" charset="2"/>
              <a:buChar char="§"/>
            </a:pPr>
            <a:r>
              <a:rPr lang="en-US" sz="1224" dirty="0">
                <a:solidFill>
                  <a:schemeClr val="tx1"/>
                </a:solidFill>
              </a:rPr>
              <a:t>Naïve Bayes</a:t>
            </a:r>
          </a:p>
        </p:txBody>
      </p:sp>
      <p:sp>
        <p:nvSpPr>
          <p:cNvPr id="40" name="TextBox 39"/>
          <p:cNvSpPr txBox="1"/>
          <p:nvPr/>
        </p:nvSpPr>
        <p:spPr>
          <a:xfrm>
            <a:off x="9393817" y="3492375"/>
            <a:ext cx="2901022" cy="424193"/>
          </a:xfrm>
          <a:prstGeom prst="rect">
            <a:avLst/>
          </a:prstGeom>
          <a:noFill/>
        </p:spPr>
        <p:txBody>
          <a:bodyPr wrap="square" lIns="124313" tIns="62156" rIns="124313" bIns="62156" rtlCol="0">
            <a:spAutoFit/>
          </a:bodyPr>
          <a:lstStyle/>
          <a:p>
            <a:r>
              <a:rPr lang="en-US" sz="1903" dirty="0"/>
              <a:t>Cluster Analysis</a:t>
            </a:r>
          </a:p>
        </p:txBody>
      </p:sp>
      <p:sp>
        <p:nvSpPr>
          <p:cNvPr id="41" name="TextBox 40"/>
          <p:cNvSpPr txBox="1"/>
          <p:nvPr/>
        </p:nvSpPr>
        <p:spPr>
          <a:xfrm>
            <a:off x="9393817" y="4247354"/>
            <a:ext cx="2797413" cy="424193"/>
          </a:xfrm>
          <a:prstGeom prst="rect">
            <a:avLst/>
          </a:prstGeom>
          <a:noFill/>
        </p:spPr>
        <p:txBody>
          <a:bodyPr wrap="square" lIns="124313" tIns="62156" rIns="124313" bIns="62156" rtlCol="0">
            <a:spAutoFit/>
          </a:bodyPr>
          <a:lstStyle/>
          <a:p>
            <a:r>
              <a:rPr lang="en-US" sz="1903" dirty="0"/>
              <a:t>Classification</a:t>
            </a:r>
          </a:p>
        </p:txBody>
      </p:sp>
      <p:sp>
        <p:nvSpPr>
          <p:cNvPr id="42" name="Rectangle 41"/>
          <p:cNvSpPr/>
          <p:nvPr/>
        </p:nvSpPr>
        <p:spPr>
          <a:xfrm>
            <a:off x="9393817" y="2523378"/>
            <a:ext cx="1968550" cy="424193"/>
          </a:xfrm>
          <a:prstGeom prst="rect">
            <a:avLst/>
          </a:prstGeom>
          <a:noFill/>
        </p:spPr>
        <p:txBody>
          <a:bodyPr wrap="square" lIns="124313" tIns="62156" rIns="124313" bIns="62156" rtlCol="0">
            <a:spAutoFit/>
          </a:bodyPr>
          <a:lstStyle/>
          <a:p>
            <a:r>
              <a:rPr lang="en-US" sz="1903" dirty="0"/>
              <a:t>Simulation</a:t>
            </a:r>
          </a:p>
        </p:txBody>
      </p:sp>
      <p:sp>
        <p:nvSpPr>
          <p:cNvPr id="43" name="TextBox 42"/>
          <p:cNvSpPr txBox="1"/>
          <p:nvPr/>
        </p:nvSpPr>
        <p:spPr>
          <a:xfrm>
            <a:off x="9393817" y="1422694"/>
            <a:ext cx="3211844" cy="424193"/>
          </a:xfrm>
          <a:prstGeom prst="rect">
            <a:avLst/>
          </a:prstGeom>
          <a:noFill/>
        </p:spPr>
        <p:txBody>
          <a:bodyPr wrap="square" lIns="124313" tIns="62156" rIns="124313" bIns="62156" rtlCol="0">
            <a:spAutoFit/>
          </a:bodyPr>
          <a:lstStyle/>
          <a:p>
            <a:r>
              <a:rPr lang="en-US" sz="1903" dirty="0"/>
              <a:t>Variable Selection</a:t>
            </a:r>
          </a:p>
        </p:txBody>
      </p:sp>
      <p:sp>
        <p:nvSpPr>
          <p:cNvPr id="44" name="Rectangle 43"/>
          <p:cNvSpPr/>
          <p:nvPr/>
        </p:nvSpPr>
        <p:spPr>
          <a:xfrm>
            <a:off x="9110345" y="1852975"/>
            <a:ext cx="4247924" cy="44034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4313" tIns="62156" rIns="124313" bIns="62156" rtlCol="0" anchor="t"/>
          <a:lstStyle/>
          <a:p>
            <a:pPr marL="388467" indent="-388467">
              <a:buFont typeface="Wingdings" charset="2"/>
              <a:buChar char="§"/>
            </a:pPr>
            <a:r>
              <a:rPr lang="en-US" sz="1224" dirty="0">
                <a:solidFill>
                  <a:schemeClr val="tx1"/>
                </a:solidFill>
              </a:rPr>
              <a:t>Stepwise Regression</a:t>
            </a:r>
          </a:p>
        </p:txBody>
      </p:sp>
      <p:sp>
        <p:nvSpPr>
          <p:cNvPr id="45" name="Rectangle 44"/>
          <p:cNvSpPr/>
          <p:nvPr/>
        </p:nvSpPr>
        <p:spPr>
          <a:xfrm>
            <a:off x="9159259" y="2860901"/>
            <a:ext cx="323918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Simulation (e.g. Monte Carlo)</a:t>
            </a:r>
          </a:p>
          <a:p>
            <a:pPr marL="388467" indent="-388467">
              <a:buFont typeface="Wingdings" charset="2"/>
              <a:buChar char="§"/>
            </a:pPr>
            <a:r>
              <a:rPr lang="en-US" sz="1224" dirty="0">
                <a:solidFill>
                  <a:schemeClr val="tx1"/>
                </a:solidFill>
              </a:rPr>
              <a:t>Parallel Random Number Generation </a:t>
            </a:r>
          </a:p>
        </p:txBody>
      </p:sp>
      <p:grpSp>
        <p:nvGrpSpPr>
          <p:cNvPr id="46" name="Group 45"/>
          <p:cNvGrpSpPr/>
          <p:nvPr/>
        </p:nvGrpSpPr>
        <p:grpSpPr>
          <a:xfrm>
            <a:off x="4420642" y="1776785"/>
            <a:ext cx="4275268" cy="4636460"/>
            <a:chOff x="3200400" y="1371600"/>
            <a:chExt cx="3144311" cy="5105400"/>
          </a:xfrm>
        </p:grpSpPr>
        <p:cxnSp>
          <p:nvCxnSpPr>
            <p:cNvPr id="47" name="Straight Connector 46"/>
            <p:cNvCxnSpPr/>
            <p:nvPr/>
          </p:nvCxnSpPr>
          <p:spPr>
            <a:xfrm>
              <a:off x="6344711"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200400"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grpSp>
      <p:sp>
        <p:nvSpPr>
          <p:cNvPr id="49" name="TextBox 48"/>
          <p:cNvSpPr txBox="1"/>
          <p:nvPr/>
        </p:nvSpPr>
        <p:spPr>
          <a:xfrm>
            <a:off x="9393817" y="5548650"/>
            <a:ext cx="2797413" cy="424193"/>
          </a:xfrm>
          <a:prstGeom prst="rect">
            <a:avLst/>
          </a:prstGeom>
          <a:noFill/>
        </p:spPr>
        <p:txBody>
          <a:bodyPr wrap="square" lIns="124313" tIns="62156" rIns="124313" bIns="62156" rtlCol="0">
            <a:spAutoFit/>
          </a:bodyPr>
          <a:lstStyle/>
          <a:p>
            <a:r>
              <a:rPr lang="en-US" sz="1903" dirty="0"/>
              <a:t>Combination</a:t>
            </a:r>
          </a:p>
        </p:txBody>
      </p:sp>
      <p:pic>
        <p:nvPicPr>
          <p:cNvPr id="50" name="Picture 5"/>
          <p:cNvPicPr>
            <a:picLocks noChangeAspect="1"/>
          </p:cNvPicPr>
          <p:nvPr/>
        </p:nvPicPr>
        <p:blipFill>
          <a:blip r:embed="rId3" cstate="print"/>
          <a:srcRect/>
          <a:stretch>
            <a:fillRect/>
          </a:stretch>
        </p:blipFill>
        <p:spPr bwMode="auto">
          <a:xfrm>
            <a:off x="8933624" y="5569693"/>
            <a:ext cx="460193" cy="341582"/>
          </a:xfrm>
          <a:prstGeom prst="rect">
            <a:avLst/>
          </a:prstGeom>
          <a:noFill/>
          <a:ln w="9525">
            <a:noFill/>
            <a:miter lim="800000"/>
            <a:headEnd/>
            <a:tailEnd/>
          </a:ln>
        </p:spPr>
      </p:pic>
      <p:sp>
        <p:nvSpPr>
          <p:cNvPr id="51" name="Rectangle 50"/>
          <p:cNvSpPr/>
          <p:nvPr/>
        </p:nvSpPr>
        <p:spPr>
          <a:xfrm>
            <a:off x="9186602" y="5911275"/>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err="1">
                <a:solidFill>
                  <a:schemeClr val="tx1"/>
                </a:solidFill>
              </a:rPr>
              <a:t>rxDataStep</a:t>
            </a:r>
            <a:endParaRPr lang="en-US" sz="1224" dirty="0">
              <a:solidFill>
                <a:schemeClr val="tx1"/>
              </a:solidFill>
            </a:endParaRPr>
          </a:p>
          <a:p>
            <a:pPr marL="388467" indent="-388467">
              <a:buFont typeface="Wingdings" charset="2"/>
              <a:buChar char="§"/>
            </a:pPr>
            <a:r>
              <a:rPr lang="en-US" sz="1224" dirty="0">
                <a:solidFill>
                  <a:schemeClr val="tx1"/>
                </a:solidFill>
              </a:rPr>
              <a:t>rxExec</a:t>
            </a:r>
          </a:p>
          <a:p>
            <a:pPr marL="388467" indent="-388467">
              <a:buFont typeface="Wingdings" charset="2"/>
              <a:buChar char="§"/>
            </a:pPr>
            <a:r>
              <a:rPr lang="en-US" sz="1224" dirty="0">
                <a:solidFill>
                  <a:schemeClr val="tx1"/>
                </a:solidFill>
              </a:rPr>
              <a:t>PEMA-R API Custom Algorithms</a:t>
            </a:r>
            <a:endParaRPr lang="en-US" sz="1224" dirty="0">
              <a:solidFill>
                <a:srgbClr val="800000"/>
              </a:solidFill>
            </a:endParaRPr>
          </a:p>
        </p:txBody>
      </p:sp>
    </p:spTree>
    <p:extLst>
      <p:ext uri="{BB962C8B-B14F-4D97-AF65-F5344CB8AC3E}">
        <p14:creationId xmlns:p14="http://schemas.microsoft.com/office/powerpoint/2010/main" val="6566340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err="1"/>
              <a:t>DeployR</a:t>
            </a:r>
            <a:endParaRPr lang="en-US" sz="5400" dirty="0"/>
          </a:p>
        </p:txBody>
      </p:sp>
      <p:pic>
        <p:nvPicPr>
          <p:cNvPr id="6" name="Picture 5"/>
          <p:cNvPicPr>
            <a:picLocks noChangeAspect="1"/>
          </p:cNvPicPr>
          <p:nvPr/>
        </p:nvPicPr>
        <p:blipFill>
          <a:blip r:embed="rId3"/>
          <a:stretch>
            <a:fillRect/>
          </a:stretch>
        </p:blipFill>
        <p:spPr>
          <a:xfrm>
            <a:off x="4052394" y="171450"/>
            <a:ext cx="8189807" cy="5552238"/>
          </a:xfrm>
          <a:prstGeom prst="rect">
            <a:avLst/>
          </a:prstGeom>
        </p:spPr>
      </p:pic>
      <p:pic>
        <p:nvPicPr>
          <p:cNvPr id="5" name="Picture 4"/>
          <p:cNvPicPr>
            <a:picLocks noChangeAspect="1"/>
          </p:cNvPicPr>
          <p:nvPr/>
        </p:nvPicPr>
        <p:blipFill>
          <a:blip r:embed="rId4"/>
          <a:stretch>
            <a:fillRect/>
          </a:stretch>
        </p:blipFill>
        <p:spPr>
          <a:xfrm>
            <a:off x="1275790" y="1089025"/>
            <a:ext cx="9337208" cy="5690795"/>
          </a:xfrm>
          <a:prstGeom prst="rect">
            <a:avLst/>
          </a:prstGeom>
        </p:spPr>
      </p:pic>
    </p:spTree>
    <p:extLst>
      <p:ext uri="{BB962C8B-B14F-4D97-AF65-F5344CB8AC3E}">
        <p14:creationId xmlns:p14="http://schemas.microsoft.com/office/powerpoint/2010/main" val="35303581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a:t>R  Module in Azure Machine Learning</a:t>
            </a:r>
          </a:p>
        </p:txBody>
      </p:sp>
      <p:pic>
        <p:nvPicPr>
          <p:cNvPr id="4" name="Picture 3"/>
          <p:cNvPicPr>
            <a:picLocks noChangeAspect="1"/>
          </p:cNvPicPr>
          <p:nvPr/>
        </p:nvPicPr>
        <p:blipFill>
          <a:blip r:embed="rId3"/>
          <a:stretch>
            <a:fillRect/>
          </a:stretch>
        </p:blipFill>
        <p:spPr>
          <a:xfrm>
            <a:off x="2456597" y="1264317"/>
            <a:ext cx="9575570" cy="5483760"/>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300251" y="4231184"/>
            <a:ext cx="11095630" cy="794064"/>
          </a:xfrm>
          <a:prstGeom prst="rect">
            <a:avLst/>
          </a:prstGeom>
          <a:solidFill>
            <a:schemeClr val="bg1">
              <a:lumMod val="50000"/>
            </a:schemeClr>
          </a:solidFill>
        </p:spPr>
        <p:txBody>
          <a:bodyPr wrap="square" lIns="182880" tIns="146304" rIns="182880" bIns="146304" rtlCol="0">
            <a:spAutoFit/>
          </a:bodyPr>
          <a:lstStyle/>
          <a:p>
            <a:pPr>
              <a:lnSpc>
                <a:spcPct val="90000"/>
              </a:lnSpc>
              <a:spcAft>
                <a:spcPts val="600"/>
              </a:spcAft>
            </a:pPr>
            <a:r>
              <a:rPr lang="en-US" sz="3600" dirty="0">
                <a:solidFill>
                  <a:schemeClr val="bg1"/>
                </a:solidFill>
              </a:rPr>
              <a:t>Dataset1 &lt;-</a:t>
            </a:r>
            <a:r>
              <a:rPr lang="en-US" sz="3600" dirty="0" err="1">
                <a:solidFill>
                  <a:schemeClr val="bg1"/>
                </a:solidFill>
              </a:rPr>
              <a:t>maml.mapInputPort</a:t>
            </a:r>
            <a:r>
              <a:rPr lang="en-US" sz="3600" dirty="0">
                <a:solidFill>
                  <a:schemeClr val="bg1"/>
                </a:solidFill>
              </a:rPr>
              <a:t>(1) # </a:t>
            </a:r>
            <a:r>
              <a:rPr lang="en-US" sz="3600" dirty="0" err="1">
                <a:solidFill>
                  <a:schemeClr val="bg1"/>
                </a:solidFill>
              </a:rPr>
              <a:t>class:data.frame</a:t>
            </a:r>
            <a:endParaRPr lang="en-US" sz="3600" dirty="0">
              <a:solidFill>
                <a:schemeClr val="bg1"/>
              </a:solidFill>
            </a:endParaRPr>
          </a:p>
        </p:txBody>
      </p:sp>
      <p:grpSp>
        <p:nvGrpSpPr>
          <p:cNvPr id="10" name="Group 9"/>
          <p:cNvGrpSpPr/>
          <p:nvPr/>
        </p:nvGrpSpPr>
        <p:grpSpPr>
          <a:xfrm>
            <a:off x="300251" y="2074460"/>
            <a:ext cx="11204812" cy="2156724"/>
            <a:chOff x="300251" y="2074460"/>
            <a:chExt cx="11204812" cy="2156724"/>
          </a:xfrm>
        </p:grpSpPr>
        <p:cxnSp>
          <p:nvCxnSpPr>
            <p:cNvPr id="6" name="Straight Connector 5"/>
            <p:cNvCxnSpPr/>
            <p:nvPr/>
          </p:nvCxnSpPr>
          <p:spPr>
            <a:xfrm flipV="1">
              <a:off x="300251" y="2074460"/>
              <a:ext cx="8898340" cy="2156724"/>
            </a:xfrm>
            <a:prstGeom prst="line">
              <a:avLst/>
            </a:prstGeom>
            <a:ln w="317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11354937" y="2101755"/>
              <a:ext cx="150126" cy="2129429"/>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22813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bwMode="auto">
          <a:xfrm>
            <a:off x="1808673" y="5362887"/>
            <a:ext cx="5284267"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Storage (HDFS)</a:t>
            </a:r>
            <a:endParaRPr kumimoji="0" lang="en-US" sz="2174" b="0" i="0" u="none" strike="noStrike" kern="0" cap="none" spc="0" normalizeH="0" baseline="0" noProof="0" dirty="0">
              <a:ln>
                <a:noFill/>
              </a:ln>
              <a:solidFill>
                <a:prstClr val="white"/>
              </a:solidFill>
              <a:effectLst/>
              <a:uLnTx/>
              <a:uFillTx/>
            </a:endParaRPr>
          </a:p>
        </p:txBody>
      </p:sp>
      <p:sp>
        <p:nvSpPr>
          <p:cNvPr id="31" name="Rectangle 30"/>
          <p:cNvSpPr/>
          <p:nvPr/>
        </p:nvSpPr>
        <p:spPr bwMode="auto">
          <a:xfrm>
            <a:off x="4368149" y="3074674"/>
            <a:ext cx="1506789" cy="76190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Query</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(Hive)</a:t>
            </a:r>
          </a:p>
        </p:txBody>
      </p:sp>
      <p:sp>
        <p:nvSpPr>
          <p:cNvPr id="34" name="Rectangle 33"/>
          <p:cNvSpPr/>
          <p:nvPr/>
        </p:nvSpPr>
        <p:spPr bwMode="auto">
          <a:xfrm>
            <a:off x="2777111" y="3897677"/>
            <a:ext cx="3095752" cy="916731"/>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Processing</a:t>
            </a:r>
          </a:p>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(MapReduce)</a:t>
            </a:r>
            <a:endParaRPr kumimoji="0" lang="en-US" sz="2174" b="0" i="0" u="none" strike="noStrike" kern="0" cap="none" spc="0" normalizeH="0" baseline="0" noProof="0" dirty="0">
              <a:ln>
                <a:noFill/>
              </a:ln>
              <a:solidFill>
                <a:prstClr val="white"/>
              </a:solidFill>
              <a:effectLst/>
              <a:uLnTx/>
              <a:uFillTx/>
            </a:endParaRPr>
          </a:p>
        </p:txBody>
      </p:sp>
      <p:sp>
        <p:nvSpPr>
          <p:cNvPr id="35" name="Rectangle 34"/>
          <p:cNvSpPr/>
          <p:nvPr/>
        </p:nvSpPr>
        <p:spPr bwMode="auto">
          <a:xfrm>
            <a:off x="2777114" y="3076243"/>
            <a:ext cx="1532992" cy="763008"/>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Scripting</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(Pig)</a:t>
            </a:r>
          </a:p>
        </p:txBody>
      </p:sp>
      <p:sp>
        <p:nvSpPr>
          <p:cNvPr id="36" name="Rectangle 35"/>
          <p:cNvSpPr/>
          <p:nvPr/>
        </p:nvSpPr>
        <p:spPr bwMode="auto">
          <a:xfrm>
            <a:off x="1808673" y="3085400"/>
            <a:ext cx="903154" cy="172900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NoSQL Database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(HBase)</a:t>
            </a:r>
          </a:p>
        </p:txBody>
      </p:sp>
      <p:sp>
        <p:nvSpPr>
          <p:cNvPr id="37" name="Rectangle 36"/>
          <p:cNvSpPr/>
          <p:nvPr/>
        </p:nvSpPr>
        <p:spPr bwMode="auto">
          <a:xfrm>
            <a:off x="1808674" y="2390169"/>
            <a:ext cx="4064191" cy="63082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Metadata</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(HCatalog)</a:t>
            </a:r>
          </a:p>
        </p:txBody>
      </p:sp>
      <p:sp>
        <p:nvSpPr>
          <p:cNvPr id="40" name="Rectangle 39"/>
          <p:cNvSpPr/>
          <p:nvPr/>
        </p:nvSpPr>
        <p:spPr bwMode="auto">
          <a:xfrm>
            <a:off x="7134185" y="1552048"/>
            <a:ext cx="786936" cy="5185122"/>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Data Integration</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(ODBC / SQOOP/ REST) </a:t>
            </a:r>
          </a:p>
        </p:txBody>
      </p:sp>
      <p:sp>
        <p:nvSpPr>
          <p:cNvPr id="41" name="Rectangle 40"/>
          <p:cNvSpPr/>
          <p:nvPr/>
        </p:nvSpPr>
        <p:spPr bwMode="auto">
          <a:xfrm>
            <a:off x="7977940" y="1552050"/>
            <a:ext cx="1650328" cy="1392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Relational</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(SQL Server) </a:t>
            </a:r>
          </a:p>
        </p:txBody>
      </p:sp>
      <p:sp>
        <p:nvSpPr>
          <p:cNvPr id="12" name="Rectangle 11"/>
          <p:cNvSpPr/>
          <p:nvPr/>
        </p:nvSpPr>
        <p:spPr bwMode="auto">
          <a:xfrm>
            <a:off x="4976271" y="1552050"/>
            <a:ext cx="2097795"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algn="ctr" defTabSz="698647" fontAlgn="base">
              <a:spcBef>
                <a:spcPct val="0"/>
              </a:spcBef>
              <a:spcAft>
                <a:spcPct val="0"/>
              </a:spcAft>
            </a:pPr>
            <a:r>
              <a:rPr lang="en-US" sz="1494" kern="0" spc="-40" dirty="0" err="1">
                <a:gradFill>
                  <a:gsLst>
                    <a:gs pos="0">
                      <a:srgbClr val="FFFFFF"/>
                    </a:gs>
                    <a:gs pos="100000">
                      <a:srgbClr val="FFFFFF"/>
                    </a:gs>
                  </a:gsLst>
                  <a:lin ang="5400000" scaled="0"/>
                </a:gradFill>
                <a:ea typeface="Segoe UI" pitchFamily="34" charset="0"/>
                <a:cs typeface="Segoe UI" pitchFamily="34" charset="0"/>
              </a:rPr>
              <a:t>SparkR</a:t>
            </a:r>
            <a:endParaRPr lang="en-US" sz="1494" kern="0" spc="-4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3937802" y="1553618"/>
            <a:ext cx="997224" cy="782868"/>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(Zoo)</a:t>
            </a:r>
          </a:p>
        </p:txBody>
      </p:sp>
      <p:sp>
        <p:nvSpPr>
          <p:cNvPr id="18" name="Rectangle 17"/>
          <p:cNvSpPr/>
          <p:nvPr/>
        </p:nvSpPr>
        <p:spPr bwMode="auto">
          <a:xfrm>
            <a:off x="956450" y="4445302"/>
            <a:ext cx="786936" cy="1418647"/>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Pipeline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Hub/ Flume)</a:t>
            </a:r>
          </a:p>
        </p:txBody>
      </p:sp>
      <p:sp>
        <p:nvSpPr>
          <p:cNvPr id="20" name="Rectangle 19"/>
          <p:cNvSpPr/>
          <p:nvPr/>
        </p:nvSpPr>
        <p:spPr bwMode="auto">
          <a:xfrm rot="16200000">
            <a:off x="5938972" y="5598220"/>
            <a:ext cx="801507" cy="1476395"/>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Active Directory  (Security)</a:t>
            </a:r>
          </a:p>
        </p:txBody>
      </p:sp>
      <p:sp>
        <p:nvSpPr>
          <p:cNvPr id="21" name="Rectangle 20"/>
          <p:cNvSpPr/>
          <p:nvPr/>
        </p:nvSpPr>
        <p:spPr bwMode="auto">
          <a:xfrm rot="16200000">
            <a:off x="1300991"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Monitoring &amp; Deployment (System Center)</a:t>
            </a:r>
          </a:p>
        </p:txBody>
      </p:sp>
      <p:sp>
        <p:nvSpPr>
          <p:cNvPr id="19" name="Rectangle 18"/>
          <p:cNvSpPr/>
          <p:nvPr/>
        </p:nvSpPr>
        <p:spPr bwMode="auto">
          <a:xfrm>
            <a:off x="2880344"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C#, F#, .NET</a:t>
            </a:r>
          </a:p>
        </p:txBody>
      </p:sp>
      <p:sp>
        <p:nvSpPr>
          <p:cNvPr id="22" name="Rectangle 21"/>
          <p:cNvSpPr/>
          <p:nvPr/>
        </p:nvSpPr>
        <p:spPr bwMode="auto">
          <a:xfrm>
            <a:off x="1810457"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JavaScript</a:t>
            </a:r>
          </a:p>
        </p:txBody>
      </p:sp>
      <p:sp>
        <p:nvSpPr>
          <p:cNvPr id="25" name="Rectangle 24"/>
          <p:cNvSpPr/>
          <p:nvPr/>
        </p:nvSpPr>
        <p:spPr bwMode="auto">
          <a:xfrm>
            <a:off x="965474" y="1552051"/>
            <a:ext cx="786936" cy="146894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Pipeline / workflow</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(Oozie)</a:t>
            </a:r>
          </a:p>
        </p:txBody>
      </p:sp>
      <p:sp>
        <p:nvSpPr>
          <p:cNvPr id="23" name="Rectangle 22"/>
          <p:cNvSpPr/>
          <p:nvPr/>
        </p:nvSpPr>
        <p:spPr bwMode="auto">
          <a:xfrm rot="16200000">
            <a:off x="4381487"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Azure Storage Vault (ASV)</a:t>
            </a:r>
          </a:p>
        </p:txBody>
      </p:sp>
      <p:sp>
        <p:nvSpPr>
          <p:cNvPr id="24" name="Rectangle 23"/>
          <p:cNvSpPr/>
          <p:nvPr/>
        </p:nvSpPr>
        <p:spPr bwMode="auto">
          <a:xfrm>
            <a:off x="5932983" y="2390167"/>
            <a:ext cx="1144941" cy="242423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PDW Polybase</a:t>
            </a:r>
          </a:p>
        </p:txBody>
      </p:sp>
      <p:sp>
        <p:nvSpPr>
          <p:cNvPr id="26" name="Rectangle 25"/>
          <p:cNvSpPr/>
          <p:nvPr/>
        </p:nvSpPr>
        <p:spPr bwMode="auto">
          <a:xfrm>
            <a:off x="7977384" y="4490626"/>
            <a:ext cx="1658852" cy="2246544"/>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Business Intelligence </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(Excel, Power View, SSAS)</a:t>
            </a:r>
          </a:p>
        </p:txBody>
      </p:sp>
      <p:sp>
        <p:nvSpPr>
          <p:cNvPr id="28" name="Rectangle 27"/>
          <p:cNvSpPr/>
          <p:nvPr/>
        </p:nvSpPr>
        <p:spPr bwMode="auto">
          <a:xfrm rot="16200000">
            <a:off x="2852689"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World's Data (Azure Data Marketplace)</a:t>
            </a:r>
          </a:p>
        </p:txBody>
      </p:sp>
      <p:sp>
        <p:nvSpPr>
          <p:cNvPr id="29" name="Rectangle 28"/>
          <p:cNvSpPr/>
          <p:nvPr/>
        </p:nvSpPr>
        <p:spPr bwMode="auto">
          <a:xfrm>
            <a:off x="7981240" y="2990203"/>
            <a:ext cx="1650328" cy="14551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Event Driven Processing</a:t>
            </a:r>
          </a:p>
        </p:txBody>
      </p:sp>
      <p:sp>
        <p:nvSpPr>
          <p:cNvPr id="2" name="TextBox 1"/>
          <p:cNvSpPr txBox="1"/>
          <p:nvPr/>
        </p:nvSpPr>
        <p:spPr>
          <a:xfrm>
            <a:off x="10120280" y="895104"/>
            <a:ext cx="2171933" cy="5695627"/>
          </a:xfrm>
          <a:prstGeom prst="rect">
            <a:avLst/>
          </a:prstGeom>
          <a:noFill/>
        </p:spPr>
        <p:txBody>
          <a:bodyPr wrap="square" lIns="93187" tIns="46592" rIns="93187" bIns="46592" rtlCol="0">
            <a:spAutoFit/>
          </a:bodyPr>
          <a:lstStyle/>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C00000"/>
                </a:solidFill>
                <a:effectLst/>
                <a:uLnTx/>
                <a:uFillTx/>
              </a:rPr>
              <a:t>Core Hadoop</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F0"/>
                </a:solidFill>
                <a:effectLst/>
                <a:uLnTx/>
                <a:uFillTx/>
              </a:rPr>
              <a:t>Data processing</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2">
                    <a:lumMod val="50000"/>
                  </a:schemeClr>
                </a:solidFill>
                <a:effectLst/>
                <a:uLnTx/>
                <a:uFillTx/>
              </a:rPr>
              <a:t>Microsoft integration </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ED7D31"/>
                </a:solidFill>
                <a:effectLst/>
                <a:uLnTx/>
                <a:uFillTx/>
              </a:rPr>
              <a:t>Data Movement</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rgbClr val="8CC600">
                  <a:lumMod val="75000"/>
                </a:srgb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8CC600">
                    <a:lumMod val="75000"/>
                  </a:srgbClr>
                </a:solidFill>
                <a:effectLst/>
                <a:uLnTx/>
                <a:uFillTx/>
              </a:rPr>
              <a:t>Packages</a:t>
            </a:r>
          </a:p>
        </p:txBody>
      </p:sp>
      <p:sp>
        <p:nvSpPr>
          <p:cNvPr id="4" name="Text Placeholder 3"/>
          <p:cNvSpPr>
            <a:spLocks noGrp="1"/>
          </p:cNvSpPr>
          <p:nvPr>
            <p:ph type="body" sz="quarter" idx="4294967295"/>
          </p:nvPr>
        </p:nvSpPr>
        <p:spPr>
          <a:xfrm>
            <a:off x="0" y="114300"/>
            <a:ext cx="10972800" cy="1023938"/>
          </a:xfrm>
        </p:spPr>
        <p:txBody>
          <a:bodyPr/>
          <a:lstStyle/>
          <a:p>
            <a:pPr marL="0" indent="0">
              <a:buNone/>
            </a:pPr>
            <a:r>
              <a:rPr lang="en-US" sz="4800" dirty="0"/>
              <a:t>R in Spark HDInsight Cluster</a:t>
            </a:r>
          </a:p>
        </p:txBody>
      </p:sp>
      <p:sp>
        <p:nvSpPr>
          <p:cNvPr id="27" name="Rectangle 26"/>
          <p:cNvSpPr/>
          <p:nvPr/>
        </p:nvSpPr>
        <p:spPr bwMode="auto">
          <a:xfrm>
            <a:off x="1810457" y="4838114"/>
            <a:ext cx="5263609"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YARN</a:t>
            </a:r>
            <a:endParaRPr kumimoji="0" lang="en-US" sz="2174" b="0" i="0" u="none" strike="noStrike" kern="0" cap="none" spc="0" normalizeH="0" baseline="0" noProof="0" dirty="0">
              <a:ln>
                <a:noFill/>
              </a:ln>
              <a:solidFill>
                <a:prstClr val="white"/>
              </a:solidFill>
              <a:effectLst/>
              <a:uLnTx/>
              <a:uFillTx/>
            </a:endParaRPr>
          </a:p>
        </p:txBody>
      </p:sp>
      <p:sp>
        <p:nvSpPr>
          <p:cNvPr id="30" name="Rectangle 29"/>
          <p:cNvSpPr/>
          <p:nvPr/>
        </p:nvSpPr>
        <p:spPr bwMode="auto">
          <a:xfrm>
            <a:off x="976566" y="3092708"/>
            <a:ext cx="786936" cy="130042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Real Time Processing (Storm)</a:t>
            </a:r>
          </a:p>
        </p:txBody>
      </p:sp>
      <p:pic>
        <p:nvPicPr>
          <p:cNvPr id="3" name="Picture 2"/>
          <p:cNvPicPr>
            <a:picLocks noChangeAspect="1"/>
          </p:cNvPicPr>
          <p:nvPr/>
        </p:nvPicPr>
        <p:blipFill>
          <a:blip r:embed="rId3"/>
          <a:stretch>
            <a:fillRect/>
          </a:stretch>
        </p:blipFill>
        <p:spPr>
          <a:xfrm>
            <a:off x="5036218" y="2073137"/>
            <a:ext cx="990893" cy="1303451"/>
          </a:xfrm>
          <a:prstGeom prst="rect">
            <a:avLst/>
          </a:prstGeom>
        </p:spPr>
      </p:pic>
    </p:spTree>
    <p:extLst>
      <p:ext uri="{BB962C8B-B14F-4D97-AF65-F5344CB8AC3E}">
        <p14:creationId xmlns:p14="http://schemas.microsoft.com/office/powerpoint/2010/main" val="484951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fade">
                                      <p:cBhvr>
                                        <p:cTn id="73" dur="500"/>
                                        <p:tgtEl>
                                          <p:spTgt spid="18"/>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3"/>
                                        </p:tgtEl>
                                        <p:attrNameLst>
                                          <p:attrName>style.visibility</p:attrName>
                                        </p:attrNameLst>
                                      </p:cBhvr>
                                      <p:to>
                                        <p:strVal val="visible"/>
                                      </p:to>
                                    </p:set>
                                    <p:animEffect transition="in" filter="fade">
                                      <p:cBhvr>
                                        <p:cTn id="8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1" grpId="0" animBg="1"/>
      <p:bldP spid="34" grpId="0" animBg="1"/>
      <p:bldP spid="35" grpId="0" animBg="1"/>
      <p:bldP spid="36" grpId="0" animBg="1"/>
      <p:bldP spid="37" grpId="0" animBg="1"/>
      <p:bldP spid="40" grpId="0" animBg="1"/>
      <p:bldP spid="41" grpId="0" animBg="1"/>
      <p:bldP spid="12" grpId="0" animBg="1"/>
      <p:bldP spid="13" grpId="0" animBg="1"/>
      <p:bldP spid="18" grpId="0" animBg="1"/>
      <p:bldP spid="20" grpId="0" animBg="1"/>
      <p:bldP spid="21" grpId="0" animBg="1"/>
      <p:bldP spid="19" grpId="0" animBg="1"/>
      <p:bldP spid="22" grpId="0" animBg="1"/>
      <p:bldP spid="25" grpId="0" animBg="1"/>
      <p:bldP spid="23" grpId="0" animBg="1"/>
      <p:bldP spid="24" grpId="0" animBg="1"/>
      <p:bldP spid="26" grpId="0" animBg="1"/>
      <p:bldP spid="28" grpId="0" animBg="1"/>
      <p:bldP spid="29" grpId="0" animBg="1"/>
      <p:bldP spid="27" grpId="0" animBg="1"/>
      <p:bldP spid="3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317016" y="2251724"/>
            <a:ext cx="3736187" cy="3338175"/>
          </a:xfrm>
          <a:prstGeom prst="rect">
            <a:avLst/>
          </a:prstGeom>
        </p:spPr>
      </p:pic>
      <p:pic>
        <p:nvPicPr>
          <p:cNvPr id="6" name="Picture 5"/>
          <p:cNvPicPr>
            <a:picLocks noChangeAspect="1"/>
          </p:cNvPicPr>
          <p:nvPr/>
        </p:nvPicPr>
        <p:blipFill>
          <a:blip r:embed="rId5"/>
          <a:stretch>
            <a:fillRect/>
          </a:stretch>
        </p:blipFill>
        <p:spPr>
          <a:xfrm>
            <a:off x="401448" y="1266763"/>
            <a:ext cx="2787622" cy="1648792"/>
          </a:xfrm>
          <a:prstGeom prst="rect">
            <a:avLst/>
          </a:prstGeom>
          <a:ln>
            <a:noFill/>
          </a:ln>
          <a:effectLst>
            <a:outerShdw blurRad="292100" dist="139700" dir="2700000" algn="tl" rotWithShape="0">
              <a:srgbClr val="333333">
                <a:alpha val="65000"/>
              </a:srgbClr>
            </a:outerShdw>
          </a:effectLst>
        </p:spPr>
      </p:pic>
      <p:pic>
        <p:nvPicPr>
          <p:cNvPr id="16" name="Picture 15"/>
          <p:cNvPicPr>
            <a:picLocks noChangeAspect="1"/>
          </p:cNvPicPr>
          <p:nvPr/>
        </p:nvPicPr>
        <p:blipFill>
          <a:blip r:embed="rId6"/>
          <a:stretch>
            <a:fillRect/>
          </a:stretch>
        </p:blipFill>
        <p:spPr>
          <a:xfrm>
            <a:off x="876323" y="5101370"/>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stCxn id="16" idx="0"/>
          </p:cNvCxnSpPr>
          <p:nvPr/>
        </p:nvCxnSpPr>
        <p:spPr>
          <a:xfrm rot="5400000" flipH="1" flipV="1">
            <a:off x="2917120" y="3837807"/>
            <a:ext cx="630532" cy="1896594"/>
          </a:xfrm>
          <a:prstGeom prst="bentConnector2">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5" name="Connector: Elbow 34"/>
          <p:cNvCxnSpPr>
            <a:stCxn id="6" idx="2"/>
            <a:endCxn id="38" idx="0"/>
          </p:cNvCxnSpPr>
          <p:nvPr/>
        </p:nvCxnSpPr>
        <p:spPr>
          <a:xfrm rot="5400000">
            <a:off x="1220083" y="2827375"/>
            <a:ext cx="486996" cy="663356"/>
          </a:xfrm>
          <a:prstGeom prst="bentConnector3">
            <a:avLst>
              <a:gd name="adj1" fmla="val 50000"/>
            </a:avLst>
          </a:prstGeom>
          <a:ln w="539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8" name="Picture 37"/>
          <p:cNvPicPr>
            <a:picLocks noChangeAspect="1"/>
          </p:cNvPicPr>
          <p:nvPr/>
        </p:nvPicPr>
        <p:blipFill>
          <a:blip r:embed="rId7"/>
          <a:stretch>
            <a:fillRect/>
          </a:stretch>
        </p:blipFill>
        <p:spPr>
          <a:xfrm>
            <a:off x="260491" y="3402552"/>
            <a:ext cx="1742827" cy="752368"/>
          </a:xfrm>
          <a:prstGeom prst="rect">
            <a:avLst/>
          </a:prstGeom>
        </p:spPr>
      </p:pic>
      <p:grpSp>
        <p:nvGrpSpPr>
          <p:cNvPr id="17" name="Group 16"/>
          <p:cNvGrpSpPr/>
          <p:nvPr/>
        </p:nvGrpSpPr>
        <p:grpSpPr>
          <a:xfrm>
            <a:off x="8836757" y="1573041"/>
            <a:ext cx="3330014" cy="4016858"/>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noFill/>
          </p:spPr>
          <p:txBody>
            <a:bodyPr wrap="square" lIns="182854" tIns="146283" rIns="182854" bIns="146283" rtlCol="0">
              <a:spAutoFit/>
            </a:bodyPr>
            <a:lstStyle/>
            <a:p>
              <a:pPr defTabSz="914340">
                <a:lnSpc>
                  <a:spcPct val="90000"/>
                </a:lnSpc>
                <a:spcAft>
                  <a:spcPts val="600"/>
                </a:spcAft>
              </a:pPr>
              <a:r>
                <a:rPr lang="en-US" sz="1599" b="1" kern="0" dirty="0">
                  <a:solidFill>
                    <a:srgbClr val="FFFFFF"/>
                  </a:solidFill>
                  <a:latin typeface="Segoe UI"/>
                </a:rPr>
                <a:t>Microsoft R Server</a:t>
              </a:r>
            </a:p>
          </p:txBody>
        </p:sp>
      </p:grpSp>
      <p:pic>
        <p:nvPicPr>
          <p:cNvPr id="4" name="Picture 3"/>
          <p:cNvPicPr>
            <a:picLocks noChangeAspect="1"/>
          </p:cNvPicPr>
          <p:nvPr/>
        </p:nvPicPr>
        <p:blipFill>
          <a:blip r:embed="rId8"/>
          <a:stretch>
            <a:fillRect/>
          </a:stretch>
        </p:blipFill>
        <p:spPr>
          <a:xfrm>
            <a:off x="8898206" y="2334267"/>
            <a:ext cx="2989778" cy="2136571"/>
          </a:xfrm>
          <a:prstGeom prst="rect">
            <a:avLst/>
          </a:prstGeom>
        </p:spPr>
      </p:pic>
      <p:cxnSp>
        <p:nvCxnSpPr>
          <p:cNvPr id="25" name="Connector: Elbow 24"/>
          <p:cNvCxnSpPr>
            <a:stCxn id="5" idx="3"/>
            <a:endCxn id="4" idx="1"/>
          </p:cNvCxnSpPr>
          <p:nvPr/>
        </p:nvCxnSpPr>
        <p:spPr>
          <a:xfrm flipV="1">
            <a:off x="8053203" y="3402552"/>
            <a:ext cx="845003" cy="518260"/>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490965" y="2497027"/>
            <a:ext cx="1521816" cy="594650"/>
          </a:xfrm>
          <a:prstGeom prst="rect">
            <a:avLst/>
          </a:prstGeom>
        </p:spPr>
        <p:txBody>
          <a:bodyPr wrap="square">
            <a:spAutoFit/>
          </a:bodyPr>
          <a:lstStyle/>
          <a:p>
            <a:pPr algn="ctr" defTabSz="1243493"/>
            <a:r>
              <a:rPr lang="en-US" sz="1360" dirty="0">
                <a:solidFill>
                  <a:srgbClr val="C00000"/>
                </a:solidFill>
                <a:latin typeface="Segoe UI"/>
              </a:rPr>
              <a:t>Launchpad </a:t>
            </a:r>
          </a:p>
          <a:p>
            <a:pPr algn="ctr" defTabSz="1243493"/>
            <a:r>
              <a:rPr lang="en-US" sz="952" dirty="0">
                <a:solidFill>
                  <a:srgbClr val="C00000"/>
                </a:solidFill>
                <a:latin typeface="Segoe UI"/>
              </a:rPr>
              <a:t>(</a:t>
            </a:r>
            <a:r>
              <a:rPr lang="en-US" sz="952" dirty="0" err="1">
                <a:solidFill>
                  <a:srgbClr val="C00000"/>
                </a:solidFill>
                <a:latin typeface="Segoe UI"/>
              </a:rPr>
              <a:t>BxlServer</a:t>
            </a:r>
            <a:r>
              <a:rPr lang="en-US" sz="952" dirty="0">
                <a:solidFill>
                  <a:srgbClr val="C00000"/>
                </a:solidFill>
                <a:latin typeface="Segoe UI"/>
              </a:rPr>
              <a:t> and SQL Satellite, Rserver.dll)</a:t>
            </a:r>
          </a:p>
        </p:txBody>
      </p:sp>
    </p:spTree>
    <p:extLst>
      <p:ext uri="{BB962C8B-B14F-4D97-AF65-F5344CB8AC3E}">
        <p14:creationId xmlns:p14="http://schemas.microsoft.com/office/powerpoint/2010/main" val="14879524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10" presetClass="entr" presetSubtype="0"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down)">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3756" y="307608"/>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Optional: Local Workstation Setup</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43198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348707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R Client Options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0909113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7167563" cy="731837"/>
          </a:xfrm>
        </p:spPr>
        <p:txBody>
          <a:bodyPr vert="horz" wrap="square" lIns="146304" tIns="91440" rIns="146304" bIns="91440" rtlCol="0" anchor="t">
            <a:noAutofit/>
          </a:bodyPr>
          <a:lstStyle/>
          <a:p>
            <a:pPr defTabSz="932742"/>
            <a:r>
              <a:rPr lang="en-US" sz="4400" b="1" spc="-102" dirty="0">
                <a:ln w="3175">
                  <a:noFill/>
                </a:ln>
                <a:latin typeface="Segoe UI Light" panose="020B0502040204020203" pitchFamily="34" charset="0"/>
                <a:ea typeface="+mn-ea"/>
                <a:cs typeface="Segoe UI Light" panose="020B0502040204020203" pitchFamily="34" charset="0"/>
              </a:rPr>
              <a:t>Microsoft R Development Tools</a:t>
            </a:r>
          </a:p>
        </p:txBody>
      </p:sp>
      <p:sp>
        <p:nvSpPr>
          <p:cNvPr id="3" name="Rectangle 2"/>
          <p:cNvSpPr/>
          <p:nvPr/>
        </p:nvSpPr>
        <p:spPr>
          <a:xfrm>
            <a:off x="264792" y="1694707"/>
            <a:ext cx="8827692" cy="3046988"/>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Command-Line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err="1">
                <a:ln>
                  <a:noFill/>
                </a:ln>
                <a:solidFill>
                  <a:srgbClr val="7030A0"/>
                </a:solidFill>
                <a:effectLst/>
                <a:uLnTx/>
                <a:uFillTx/>
                <a:latin typeface="+mj-lt"/>
                <a:cs typeface="Times New Roman" panose="02020603050405020304" pitchFamily="18" charset="0"/>
              </a:rPr>
              <a:t>RStudio</a:t>
            </a:r>
            <a:endPar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endParaRP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R Tools for Visual Studio (RTVS)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rPr>
              <a:t>SQL Server tools</a:t>
            </a:r>
          </a:p>
        </p:txBody>
      </p:sp>
      <p:pic>
        <p:nvPicPr>
          <p:cNvPr id="4" name="Picture 3"/>
          <p:cNvPicPr>
            <a:picLocks noChangeAspect="1"/>
          </p:cNvPicPr>
          <p:nvPr/>
        </p:nvPicPr>
        <p:blipFill>
          <a:blip r:embed="rId3"/>
          <a:stretch>
            <a:fillRect/>
          </a:stretch>
        </p:blipFill>
        <p:spPr>
          <a:xfrm>
            <a:off x="7659347" y="2871989"/>
            <a:ext cx="5099100" cy="5099100"/>
          </a:xfrm>
          <a:prstGeom prst="rect">
            <a:avLst/>
          </a:prstGeom>
        </p:spPr>
      </p:pic>
    </p:spTree>
    <p:extLst>
      <p:ext uri="{BB962C8B-B14F-4D97-AF65-F5344CB8AC3E}">
        <p14:creationId xmlns:p14="http://schemas.microsoft.com/office/powerpoint/2010/main" val="18100459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Client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Rectangle 9"/>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3"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909971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34</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Operationalize R</a:t>
            </a:r>
            <a:endParaRPr lang="en-US" sz="4400" dirty="0"/>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223937502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0" y="233363"/>
            <a:ext cx="7707313" cy="865187"/>
          </a:xfrm>
        </p:spPr>
        <p:txBody>
          <a:bodyPr vert="horz" wrap="square" lIns="146304" tIns="91440" rIns="146304" bIns="91440" rtlCol="0" anchor="t">
            <a:noAutofit/>
          </a:bodyPr>
          <a:lstStyle/>
          <a:p>
            <a:r>
              <a:rPr lang="en-US" dirty="0"/>
              <a:t>Configuration and Operation</a:t>
            </a:r>
          </a:p>
        </p:txBody>
      </p:sp>
      <p:sp>
        <p:nvSpPr>
          <p:cNvPr id="2" name="TextBox 1"/>
          <p:cNvSpPr txBox="1"/>
          <p:nvPr/>
        </p:nvSpPr>
        <p:spPr>
          <a:xfrm>
            <a:off x="723330" y="1323833"/>
            <a:ext cx="10297563" cy="4668970"/>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Planning </a:t>
            </a:r>
          </a:p>
          <a:p>
            <a:pPr marL="809271" lvl="1"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Specific Environments </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File Locations</a:t>
            </a:r>
          </a:p>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Services and Background Processes</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Package Management </a:t>
            </a: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DeployR</a:t>
            </a:r>
            <a:r>
              <a:rPr lang="en-US" sz="4800" dirty="0">
                <a:gradFill>
                  <a:gsLst>
                    <a:gs pos="2917">
                      <a:schemeClr val="tx1"/>
                    </a:gs>
                    <a:gs pos="30000">
                      <a:schemeClr val="tx1"/>
                    </a:gs>
                  </a:gsLst>
                  <a:lin ang="5400000" scaled="0"/>
                </a:gradFill>
              </a:rPr>
              <a:t> Planning</a:t>
            </a:r>
          </a:p>
        </p:txBody>
      </p:sp>
      <p:grpSp>
        <p:nvGrpSpPr>
          <p:cNvPr id="4" name="Group 3"/>
          <p:cNvGrpSpPr/>
          <p:nvPr/>
        </p:nvGrpSpPr>
        <p:grpSpPr>
          <a:xfrm>
            <a:off x="8275249" y="871873"/>
            <a:ext cx="2039708" cy="2164009"/>
            <a:chOff x="7401793" y="871512"/>
            <a:chExt cx="2039708" cy="2164009"/>
          </a:xfrm>
        </p:grpSpPr>
        <p:pic>
          <p:nvPicPr>
            <p:cNvPr id="7" name="Picture 6"/>
            <p:cNvPicPr>
              <a:picLocks noChangeAspect="1"/>
            </p:cNvPicPr>
            <p:nvPr/>
          </p:nvPicPr>
          <p:blipFill>
            <a:blip r:embed="rId3"/>
            <a:stretch>
              <a:fillRect/>
            </a:stretch>
          </p:blipFill>
          <p:spPr>
            <a:xfrm>
              <a:off x="8055241" y="1400013"/>
              <a:ext cx="494456" cy="1635508"/>
            </a:xfrm>
            <a:prstGeom prst="rect">
              <a:avLst/>
            </a:prstGeom>
          </p:spPr>
        </p:pic>
        <p:pic>
          <p:nvPicPr>
            <p:cNvPr id="8" name="Picture 7"/>
            <p:cNvPicPr>
              <a:picLocks noChangeAspect="1"/>
            </p:cNvPicPr>
            <p:nvPr/>
          </p:nvPicPr>
          <p:blipFill>
            <a:blip r:embed="rId4"/>
            <a:stretch>
              <a:fillRect/>
            </a:stretch>
          </p:blipFill>
          <p:spPr>
            <a:xfrm>
              <a:off x="7401793" y="1159107"/>
              <a:ext cx="361334" cy="798736"/>
            </a:xfrm>
            <a:prstGeom prst="rect">
              <a:avLst/>
            </a:prstGeom>
          </p:spPr>
        </p:pic>
        <p:pic>
          <p:nvPicPr>
            <p:cNvPr id="9" name="Picture 8"/>
            <p:cNvPicPr>
              <a:picLocks noChangeAspect="1"/>
            </p:cNvPicPr>
            <p:nvPr/>
          </p:nvPicPr>
          <p:blipFill>
            <a:blip r:embed="rId5"/>
            <a:stretch>
              <a:fillRect/>
            </a:stretch>
          </p:blipFill>
          <p:spPr>
            <a:xfrm>
              <a:off x="8654931" y="871512"/>
              <a:ext cx="169032" cy="1605804"/>
            </a:xfrm>
            <a:prstGeom prst="rect">
              <a:avLst/>
            </a:prstGeom>
          </p:spPr>
        </p:pic>
        <p:pic>
          <p:nvPicPr>
            <p:cNvPr id="10" name="Picture 9"/>
            <p:cNvPicPr>
              <a:picLocks noChangeAspect="1"/>
            </p:cNvPicPr>
            <p:nvPr/>
          </p:nvPicPr>
          <p:blipFill>
            <a:blip r:embed="rId6"/>
            <a:stretch>
              <a:fillRect/>
            </a:stretch>
          </p:blipFill>
          <p:spPr>
            <a:xfrm>
              <a:off x="9004833" y="1795547"/>
              <a:ext cx="436668" cy="1239571"/>
            </a:xfrm>
            <a:prstGeom prst="rect">
              <a:avLst/>
            </a:prstGeom>
          </p:spPr>
        </p:pic>
      </p:grpSp>
    </p:spTree>
    <p:extLst>
      <p:ext uri="{BB962C8B-B14F-4D97-AF65-F5344CB8AC3E}">
        <p14:creationId xmlns:p14="http://schemas.microsoft.com/office/powerpoint/2010/main" val="351619549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1002" y="22821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Distributed R - Write once, deploy multiple</a:t>
            </a:r>
          </a:p>
        </p:txBody>
      </p:sp>
      <p:sp>
        <p:nvSpPr>
          <p:cNvPr id="28" name="Cube 27"/>
          <p:cNvSpPr/>
          <p:nvPr/>
        </p:nvSpPr>
        <p:spPr>
          <a:xfrm>
            <a:off x="1532669" y="1869554"/>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29" name="Cube 28"/>
          <p:cNvSpPr/>
          <p:nvPr/>
        </p:nvSpPr>
        <p:spPr>
          <a:xfrm>
            <a:off x="1286590" y="213997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0" name="Cube 29"/>
          <p:cNvSpPr/>
          <p:nvPr/>
        </p:nvSpPr>
        <p:spPr>
          <a:xfrm>
            <a:off x="1018550" y="243482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1" name="Cube 30"/>
          <p:cNvSpPr/>
          <p:nvPr/>
        </p:nvSpPr>
        <p:spPr>
          <a:xfrm>
            <a:off x="778422" y="2718532"/>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2" name="Cube 31"/>
          <p:cNvSpPr/>
          <p:nvPr/>
        </p:nvSpPr>
        <p:spPr bwMode="auto">
          <a:xfrm>
            <a:off x="539576" y="3478527"/>
            <a:ext cx="621769" cy="2261472"/>
          </a:xfrm>
          <a:prstGeom prst="cube">
            <a:avLst/>
          </a:prstGeom>
          <a:solidFill>
            <a:srgbClr val="00BCF2"/>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R+CRAN</a:t>
            </a:r>
          </a:p>
        </p:txBody>
      </p:sp>
      <p:sp>
        <p:nvSpPr>
          <p:cNvPr id="33" name="Cube 32"/>
          <p:cNvSpPr/>
          <p:nvPr/>
        </p:nvSpPr>
        <p:spPr bwMode="auto">
          <a:xfrm>
            <a:off x="1083634" y="3478527"/>
            <a:ext cx="621769" cy="2261472"/>
          </a:xfrm>
          <a:prstGeom prst="cube">
            <a:avLst/>
          </a:prstGeom>
          <a:solidFill>
            <a:srgbClr val="FFB900">
              <a:lumMod val="75000"/>
            </a:srgbClr>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RSR Connector</a:t>
            </a:r>
          </a:p>
        </p:txBody>
      </p:sp>
      <p:sp>
        <p:nvSpPr>
          <p:cNvPr id="34" name="Cube 33"/>
          <p:cNvSpPr/>
          <p:nvPr/>
        </p:nvSpPr>
        <p:spPr bwMode="auto">
          <a:xfrm>
            <a:off x="1646884" y="5122489"/>
            <a:ext cx="2726183"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5" name="Cube 34"/>
          <p:cNvSpPr/>
          <p:nvPr/>
        </p:nvSpPr>
        <p:spPr bwMode="auto">
          <a:xfrm>
            <a:off x="1640409" y="4572250"/>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6" name="Cube 35"/>
          <p:cNvSpPr/>
          <p:nvPr/>
        </p:nvSpPr>
        <p:spPr bwMode="auto">
          <a:xfrm>
            <a:off x="1640409" y="4021834"/>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7" name="Cube 36"/>
          <p:cNvSpPr/>
          <p:nvPr/>
        </p:nvSpPr>
        <p:spPr bwMode="auto">
          <a:xfrm>
            <a:off x="1646885" y="3477892"/>
            <a:ext cx="1409499" cy="621647"/>
          </a:xfrm>
          <a:prstGeom prst="cube">
            <a:avLst/>
          </a:prstGeom>
          <a:gradFill flip="none" rotWithShape="1">
            <a:gsLst>
              <a:gs pos="0">
                <a:srgbClr val="107C10"/>
              </a:gs>
              <a:gs pos="100000">
                <a:srgbClr val="FFB900">
                  <a:lumMod val="75000"/>
                </a:srgbClr>
              </a:gs>
            </a:gsLst>
            <a:lin ang="10800000" scaled="0"/>
            <a:tileRect/>
          </a:gra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8" name="Cube 37"/>
          <p:cNvSpPr/>
          <p:nvPr/>
        </p:nvSpPr>
        <p:spPr bwMode="auto">
          <a:xfrm>
            <a:off x="2959251" y="3477892"/>
            <a:ext cx="1407341"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9" name="Rectangle 38"/>
          <p:cNvSpPr/>
          <p:nvPr/>
        </p:nvSpPr>
        <p:spPr bwMode="auto">
          <a:xfrm rot="16200000" flipV="1">
            <a:off x="2757607" y="4120191"/>
            <a:ext cx="466120"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DistributedR</a:t>
            </a:r>
          </a:p>
        </p:txBody>
      </p:sp>
      <p:sp>
        <p:nvSpPr>
          <p:cNvPr id="40" name="Rectangle 39"/>
          <p:cNvSpPr/>
          <p:nvPr/>
        </p:nvSpPr>
        <p:spPr bwMode="auto">
          <a:xfrm rot="16200000" flipV="1">
            <a:off x="2805535" y="3590896"/>
            <a:ext cx="370263"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ScaleR</a:t>
            </a:r>
          </a:p>
        </p:txBody>
      </p:sp>
      <p:sp>
        <p:nvSpPr>
          <p:cNvPr id="41" name="Rectangle 40"/>
          <p:cNvSpPr/>
          <p:nvPr/>
        </p:nvSpPr>
        <p:spPr bwMode="auto">
          <a:xfrm rot="16200000" flipV="1">
            <a:off x="2767509" y="3038475"/>
            <a:ext cx="446316"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ConnectR</a:t>
            </a:r>
          </a:p>
        </p:txBody>
      </p:sp>
      <p:grpSp>
        <p:nvGrpSpPr>
          <p:cNvPr id="42" name="Group 95"/>
          <p:cNvGrpSpPr>
            <a:grpSpLocks/>
          </p:cNvGrpSpPr>
          <p:nvPr/>
        </p:nvGrpSpPr>
        <p:grpSpPr bwMode="auto">
          <a:xfrm>
            <a:off x="1627692" y="3605558"/>
            <a:ext cx="2696919" cy="516627"/>
            <a:chOff x="1877141" y="2315523"/>
            <a:chExt cx="1599314" cy="380054"/>
          </a:xfrm>
        </p:grpSpPr>
        <p:sp>
          <p:nvSpPr>
            <p:cNvPr id="43" name="Cube 101"/>
            <p:cNvSpPr/>
            <p:nvPr/>
          </p:nvSpPr>
          <p:spPr>
            <a:xfrm rot="16200000" flipV="1">
              <a:off x="2874066" y="2093187"/>
              <a:ext cx="371476" cy="833303"/>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DevelopR</a:t>
              </a:r>
            </a:p>
          </p:txBody>
        </p:sp>
        <p:sp>
          <p:nvSpPr>
            <p:cNvPr id="44" name="Cube 100"/>
            <p:cNvSpPr/>
            <p:nvPr/>
          </p:nvSpPr>
          <p:spPr>
            <a:xfrm rot="16200000" flipV="1">
              <a:off x="2109446" y="2083218"/>
              <a:ext cx="370528" cy="83513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alpha val="99000"/>
                    </a:prstClr>
                  </a:solidFill>
                  <a:latin typeface="Segoe UI"/>
                </a:rPr>
                <a:t>DeployR</a:t>
              </a:r>
            </a:p>
          </p:txBody>
        </p:sp>
      </p:grpSp>
      <p:sp>
        <p:nvSpPr>
          <p:cNvPr id="45" name="Cube 44"/>
          <p:cNvSpPr/>
          <p:nvPr/>
        </p:nvSpPr>
        <p:spPr bwMode="auto">
          <a:xfrm>
            <a:off x="539576" y="2951219"/>
            <a:ext cx="3827016" cy="621647"/>
          </a:xfrm>
          <a:prstGeom prst="cube">
            <a:avLst/>
          </a:prstGeom>
          <a:solidFill>
            <a:sysClr val="window" lastClr="FFFFFF">
              <a:lumMod val="85000"/>
            </a:sysClr>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cxnSp>
        <p:nvCxnSpPr>
          <p:cNvPr id="46" name="Straight Connector 45"/>
          <p:cNvCxnSpPr/>
          <p:nvPr/>
        </p:nvCxnSpPr>
        <p:spPr>
          <a:xfrm flipV="1">
            <a:off x="210590" y="1806814"/>
            <a:ext cx="1295098" cy="1476413"/>
          </a:xfrm>
          <a:prstGeom prst="line">
            <a:avLst/>
          </a:prstGeom>
          <a:noFill/>
          <a:ln w="38100" cap="flat" cmpd="sng" algn="ctr">
            <a:solidFill>
              <a:srgbClr val="0072C6"/>
            </a:solidFill>
            <a:prstDash val="solid"/>
            <a:headEnd type="none" w="med" len="med"/>
            <a:tailEnd type="triangle" w="med" len="med"/>
          </a:ln>
          <a:effectLst/>
        </p:spPr>
      </p:cxnSp>
      <p:sp>
        <p:nvSpPr>
          <p:cNvPr id="49" name="Rectangle 48"/>
          <p:cNvSpPr/>
          <p:nvPr/>
        </p:nvSpPr>
        <p:spPr>
          <a:xfrm>
            <a:off x="2947" y="5981891"/>
            <a:ext cx="12432948" cy="464542"/>
          </a:xfrm>
          <a:prstGeom prst="rect">
            <a:avLst/>
          </a:prstGeom>
        </p:spPr>
        <p:txBody>
          <a:bodyPr lIns="124313" tIns="62156" rIns="124313" bIns="62156">
            <a:spAutoFit/>
          </a:bodyPr>
          <a:lstStyle/>
          <a:p>
            <a:pPr algn="ctr" defTabSz="932597">
              <a:lnSpc>
                <a:spcPct val="90000"/>
              </a:lnSpc>
              <a:spcBef>
                <a:spcPts val="816"/>
              </a:spcBef>
              <a:spcAft>
                <a:spcPts val="408"/>
              </a:spcAft>
              <a:buClr>
                <a:srgbClr val="F15D22"/>
              </a:buClr>
              <a:defRPr/>
            </a:pPr>
            <a:r>
              <a:rPr lang="en-US" sz="2400" kern="0" dirty="0">
                <a:solidFill>
                  <a:srgbClr val="505050"/>
                </a:solidFill>
              </a:rPr>
              <a:t>Code Portability Across Platforms</a:t>
            </a:r>
          </a:p>
        </p:txBody>
      </p:sp>
      <p:sp>
        <p:nvSpPr>
          <p:cNvPr id="50" name="Rectangle 67"/>
          <p:cNvSpPr>
            <a:spLocks noChangeArrowheads="1"/>
          </p:cNvSpPr>
          <p:nvPr/>
        </p:nvSpPr>
        <p:spPr bwMode="auto">
          <a:xfrm>
            <a:off x="5747136" y="4623718"/>
            <a:ext cx="2408884"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In the Cloud</a:t>
            </a:r>
            <a:endParaRPr lang="en-US" sz="1399" kern="0">
              <a:solidFill>
                <a:srgbClr val="107C10"/>
              </a:solidFill>
            </a:endParaRPr>
          </a:p>
        </p:txBody>
      </p:sp>
      <p:cxnSp>
        <p:nvCxnSpPr>
          <p:cNvPr id="51" name="Straight Connector 50"/>
          <p:cNvCxnSpPr/>
          <p:nvPr/>
        </p:nvCxnSpPr>
        <p:spPr>
          <a:xfrm>
            <a:off x="4445562" y="4787761"/>
            <a:ext cx="1277831"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2" name="Straight Connector 51"/>
          <p:cNvCxnSpPr/>
          <p:nvPr/>
        </p:nvCxnSpPr>
        <p:spPr>
          <a:xfrm>
            <a:off x="7331475" y="4809345"/>
            <a:ext cx="1580021" cy="0"/>
          </a:xfrm>
          <a:prstGeom prst="line">
            <a:avLst/>
          </a:prstGeom>
          <a:noFill/>
          <a:ln w="38100" cap="flat" cmpd="sng" algn="ctr">
            <a:solidFill>
              <a:srgbClr val="0072C6"/>
            </a:solidFill>
            <a:prstDash val="solid"/>
            <a:headEnd type="none" w="med" len="med"/>
            <a:tailEnd type="triangle" w="med" len="med"/>
          </a:ln>
          <a:effectLst/>
        </p:spPr>
      </p:cxnSp>
      <p:sp>
        <p:nvSpPr>
          <p:cNvPr id="53" name="Left Bracket 52"/>
          <p:cNvSpPr/>
          <p:nvPr/>
        </p:nvSpPr>
        <p:spPr>
          <a:xfrm>
            <a:off x="8911494" y="4511476"/>
            <a:ext cx="3496498" cy="610855"/>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4" name="Rectangle 125"/>
          <p:cNvSpPr>
            <a:spLocks noChangeArrowheads="1"/>
          </p:cNvSpPr>
          <p:nvPr/>
        </p:nvSpPr>
        <p:spPr bwMode="auto">
          <a:xfrm>
            <a:off x="5747136" y="3701398"/>
            <a:ext cx="3341355"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Workstations &amp;</a:t>
            </a:r>
            <a:r>
              <a:rPr lang="en-US" sz="1399" kern="0">
                <a:solidFill>
                  <a:srgbClr val="107C10"/>
                </a:solidFill>
              </a:rPr>
              <a:t> </a:t>
            </a:r>
            <a:r>
              <a:rPr lang="en-US" sz="2000" kern="0">
                <a:solidFill>
                  <a:srgbClr val="107C10"/>
                </a:solidFill>
              </a:rPr>
              <a:t>Servers</a:t>
            </a:r>
          </a:p>
        </p:txBody>
      </p:sp>
      <p:cxnSp>
        <p:nvCxnSpPr>
          <p:cNvPr id="55" name="Straight Connector 54"/>
          <p:cNvCxnSpPr/>
          <p:nvPr/>
        </p:nvCxnSpPr>
        <p:spPr>
          <a:xfrm flipV="1">
            <a:off x="4979523" y="3884870"/>
            <a:ext cx="743870" cy="4348"/>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6" name="Straight Connector 55"/>
          <p:cNvCxnSpPr/>
          <p:nvPr/>
        </p:nvCxnSpPr>
        <p:spPr>
          <a:xfrm>
            <a:off x="8656793" y="3884870"/>
            <a:ext cx="248228" cy="0"/>
          </a:xfrm>
          <a:prstGeom prst="line">
            <a:avLst/>
          </a:prstGeom>
          <a:noFill/>
          <a:ln w="38100" cap="flat" cmpd="sng" algn="ctr">
            <a:solidFill>
              <a:srgbClr val="0072C6"/>
            </a:solidFill>
            <a:prstDash val="solid"/>
            <a:headEnd type="none" w="med" len="med"/>
            <a:tailEnd type="triangle" w="med" len="med"/>
          </a:ln>
          <a:effectLst/>
        </p:spPr>
      </p:cxnSp>
      <p:sp>
        <p:nvSpPr>
          <p:cNvPr id="57" name="Left Bracket 56"/>
          <p:cNvSpPr/>
          <p:nvPr/>
        </p:nvSpPr>
        <p:spPr>
          <a:xfrm>
            <a:off x="8911494" y="3528717"/>
            <a:ext cx="3496498" cy="742523"/>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8" name="Rectangle 131"/>
          <p:cNvSpPr>
            <a:spLocks noChangeArrowheads="1"/>
          </p:cNvSpPr>
          <p:nvPr/>
        </p:nvSpPr>
        <p:spPr bwMode="auto">
          <a:xfrm>
            <a:off x="8911495" y="3638873"/>
            <a:ext cx="2676537" cy="54811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Linux</a:t>
            </a:r>
            <a:br>
              <a:rPr lang="en-US" sz="1496" kern="0" dirty="0">
                <a:solidFill>
                  <a:srgbClr val="505050"/>
                </a:solidFill>
              </a:rPr>
            </a:br>
            <a:r>
              <a:rPr lang="en-US" sz="1496" kern="0" dirty="0">
                <a:solidFill>
                  <a:srgbClr val="505050"/>
                </a:solidFill>
              </a:rPr>
              <a:t>Windows</a:t>
            </a:r>
          </a:p>
        </p:txBody>
      </p:sp>
      <p:sp>
        <p:nvSpPr>
          <p:cNvPr id="59" name="Rectangle 153"/>
          <p:cNvSpPr>
            <a:spLocks noChangeArrowheads="1"/>
          </p:cNvSpPr>
          <p:nvPr/>
        </p:nvSpPr>
        <p:spPr bwMode="auto">
          <a:xfrm>
            <a:off x="5747136" y="2791091"/>
            <a:ext cx="2408884"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EDW</a:t>
            </a:r>
          </a:p>
        </p:txBody>
      </p:sp>
      <p:cxnSp>
        <p:nvCxnSpPr>
          <p:cNvPr id="60" name="Straight Connector 59"/>
          <p:cNvCxnSpPr/>
          <p:nvPr/>
        </p:nvCxnSpPr>
        <p:spPr>
          <a:xfrm>
            <a:off x="5140599" y="2998305"/>
            <a:ext cx="582794"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1" name="Straight Connector 60"/>
          <p:cNvCxnSpPr/>
          <p:nvPr/>
        </p:nvCxnSpPr>
        <p:spPr>
          <a:xfrm>
            <a:off x="6593267" y="2991829"/>
            <a:ext cx="2318227" cy="0"/>
          </a:xfrm>
          <a:prstGeom prst="line">
            <a:avLst/>
          </a:prstGeom>
          <a:noFill/>
          <a:ln w="38100" cap="flat" cmpd="sng" algn="ctr">
            <a:solidFill>
              <a:srgbClr val="0072C6"/>
            </a:solidFill>
            <a:prstDash val="solid"/>
            <a:headEnd type="none" w="med" len="med"/>
            <a:tailEnd type="triangle" w="med" len="med"/>
          </a:ln>
          <a:effectLst/>
        </p:spPr>
      </p:cxnSp>
      <p:sp>
        <p:nvSpPr>
          <p:cNvPr id="62" name="Left Bracket 61"/>
          <p:cNvSpPr/>
          <p:nvPr/>
        </p:nvSpPr>
        <p:spPr>
          <a:xfrm>
            <a:off x="8911494" y="2825626"/>
            <a:ext cx="3496498" cy="446809"/>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3" name="Rectangle 157"/>
          <p:cNvSpPr>
            <a:spLocks noChangeArrowheads="1"/>
          </p:cNvSpPr>
          <p:nvPr/>
        </p:nvSpPr>
        <p:spPr bwMode="auto">
          <a:xfrm>
            <a:off x="8911493" y="2829894"/>
            <a:ext cx="2901022" cy="3368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Teradata</a:t>
            </a:r>
          </a:p>
        </p:txBody>
      </p:sp>
      <p:sp>
        <p:nvSpPr>
          <p:cNvPr id="64" name="Rectangle 158"/>
          <p:cNvSpPr>
            <a:spLocks noChangeArrowheads="1"/>
          </p:cNvSpPr>
          <p:nvPr/>
        </p:nvSpPr>
        <p:spPr bwMode="auto">
          <a:xfrm>
            <a:off x="5747136" y="2089578"/>
            <a:ext cx="2408884" cy="4080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Hadoop</a:t>
            </a:r>
          </a:p>
        </p:txBody>
      </p:sp>
      <p:cxnSp>
        <p:nvCxnSpPr>
          <p:cNvPr id="65" name="Straight Connector 64"/>
          <p:cNvCxnSpPr/>
          <p:nvPr/>
        </p:nvCxnSpPr>
        <p:spPr>
          <a:xfrm>
            <a:off x="5386668" y="2257939"/>
            <a:ext cx="336725"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6" name="Straight Connector 65"/>
          <p:cNvCxnSpPr/>
          <p:nvPr/>
        </p:nvCxnSpPr>
        <p:spPr>
          <a:xfrm>
            <a:off x="6951578" y="2283841"/>
            <a:ext cx="1959916" cy="0"/>
          </a:xfrm>
          <a:prstGeom prst="line">
            <a:avLst/>
          </a:prstGeom>
          <a:noFill/>
          <a:ln w="38100" cap="flat" cmpd="sng" algn="ctr">
            <a:solidFill>
              <a:srgbClr val="0072C6"/>
            </a:solidFill>
            <a:prstDash val="solid"/>
            <a:headEnd type="none" w="med" len="med"/>
            <a:tailEnd type="triangle" w="med" len="med"/>
          </a:ln>
          <a:effectLst/>
        </p:spPr>
      </p:cxnSp>
      <p:sp>
        <p:nvSpPr>
          <p:cNvPr id="67" name="Left Bracket 66"/>
          <p:cNvSpPr/>
          <p:nvPr/>
        </p:nvSpPr>
        <p:spPr>
          <a:xfrm>
            <a:off x="8928763" y="1925531"/>
            <a:ext cx="3506829" cy="725257"/>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8" name="Rectangle 162"/>
          <p:cNvSpPr>
            <a:spLocks noChangeArrowheads="1"/>
          </p:cNvSpPr>
          <p:nvPr/>
        </p:nvSpPr>
        <p:spPr bwMode="auto">
          <a:xfrm>
            <a:off x="8911493" y="1917087"/>
            <a:ext cx="2901022" cy="7594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Hortonworks</a:t>
            </a:r>
          </a:p>
          <a:p>
            <a:pPr marL="0" lvl="1" defTabSz="932597">
              <a:lnSpc>
                <a:spcPct val="90000"/>
              </a:lnSpc>
              <a:buClr>
                <a:srgbClr val="515254"/>
              </a:buClr>
              <a:buSzPct val="100000"/>
              <a:defRPr/>
            </a:pPr>
            <a:r>
              <a:rPr lang="en-US" sz="1496" kern="0" dirty="0">
                <a:solidFill>
                  <a:srgbClr val="505050"/>
                </a:solidFill>
              </a:rPr>
              <a:t>Cloudera</a:t>
            </a:r>
          </a:p>
          <a:p>
            <a:pPr marL="0" lvl="1" defTabSz="932597">
              <a:lnSpc>
                <a:spcPct val="90000"/>
              </a:lnSpc>
              <a:buClr>
                <a:srgbClr val="515254"/>
              </a:buClr>
              <a:buSzPct val="100000"/>
              <a:defRPr/>
            </a:pPr>
            <a:r>
              <a:rPr lang="en-US" sz="1496" kern="0" dirty="0" err="1">
                <a:solidFill>
                  <a:srgbClr val="505050"/>
                </a:solidFill>
              </a:rPr>
              <a:t>MapR</a:t>
            </a:r>
            <a:r>
              <a:rPr lang="en-US" sz="1496" kern="0" dirty="0">
                <a:solidFill>
                  <a:srgbClr val="505050"/>
                </a:solidFill>
              </a:rPr>
              <a:t>  </a:t>
            </a:r>
          </a:p>
        </p:txBody>
      </p:sp>
      <p:sp>
        <p:nvSpPr>
          <p:cNvPr id="69" name="Rectangle 68"/>
          <p:cNvSpPr/>
          <p:nvPr/>
        </p:nvSpPr>
        <p:spPr>
          <a:xfrm>
            <a:off x="10081965" y="1885975"/>
            <a:ext cx="2169150" cy="797407"/>
          </a:xfrm>
          <a:prstGeom prst="rect">
            <a:avLst/>
          </a:prstGeom>
          <a:noFill/>
        </p:spPr>
        <p:txBody>
          <a:bodyPr wrap="square" lIns="182854" tIns="146283" rIns="182854" bIns="146283" rtlCol="0">
            <a:spAutoFit/>
          </a:bodyPr>
          <a:lstStyle/>
          <a:p>
            <a:pPr marL="92057" lvl="1" defTabSz="932597">
              <a:defRPr/>
            </a:pPr>
            <a:r>
              <a:rPr lang="en-US" sz="1599" b="1" kern="0" dirty="0">
                <a:solidFill>
                  <a:srgbClr val="FF0000"/>
                </a:solidFill>
              </a:rPr>
              <a:t>+ HD Insights</a:t>
            </a:r>
          </a:p>
          <a:p>
            <a:pPr marL="92057" lvl="1" defTabSz="932597">
              <a:defRPr/>
            </a:pPr>
            <a:r>
              <a:rPr lang="en-US" sz="1599" b="1" kern="0" dirty="0">
                <a:solidFill>
                  <a:srgbClr val="FF0000"/>
                </a:solidFill>
              </a:rPr>
              <a:t>+ Hadoop Spark </a:t>
            </a:r>
          </a:p>
        </p:txBody>
      </p:sp>
      <p:sp>
        <p:nvSpPr>
          <p:cNvPr id="71" name="Rectangle 70"/>
          <p:cNvSpPr/>
          <p:nvPr/>
        </p:nvSpPr>
        <p:spPr>
          <a:xfrm>
            <a:off x="10573286" y="4645145"/>
            <a:ext cx="1493908" cy="320051"/>
          </a:xfrm>
          <a:prstGeom prst="rect">
            <a:avLst/>
          </a:prstGeom>
          <a:noFill/>
        </p:spPr>
        <p:txBody>
          <a:bodyPr wrap="square" anchor="ctr">
            <a:spAutoFit/>
          </a:bodyPr>
          <a:lstStyle/>
          <a:p>
            <a:pPr marL="0" lvl="1"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Azure ML</a:t>
            </a:r>
          </a:p>
        </p:txBody>
      </p:sp>
      <p:sp>
        <p:nvSpPr>
          <p:cNvPr id="72" name="Rectangle 131"/>
          <p:cNvSpPr>
            <a:spLocks noChangeArrowheads="1"/>
          </p:cNvSpPr>
          <p:nvPr/>
        </p:nvSpPr>
        <p:spPr bwMode="auto">
          <a:xfrm>
            <a:off x="8944250" y="4631734"/>
            <a:ext cx="2676537" cy="3368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15254"/>
                </a:solidFill>
              </a:rPr>
              <a:t>Azure Marketplace</a:t>
            </a:r>
          </a:p>
        </p:txBody>
      </p:sp>
      <p:sp>
        <p:nvSpPr>
          <p:cNvPr id="73" name="Rectangle 72"/>
          <p:cNvSpPr/>
          <p:nvPr/>
        </p:nvSpPr>
        <p:spPr>
          <a:xfrm>
            <a:off x="10243773" y="2911025"/>
            <a:ext cx="1984054" cy="320051"/>
          </a:xfrm>
          <a:prstGeom prst="rect">
            <a:avLst/>
          </a:prstGeom>
          <a:noFill/>
        </p:spPr>
        <p:txBody>
          <a:bodyPr wrap="square" anchor="ctr">
            <a:spAutoFit/>
          </a:bodyPr>
          <a:lstStyle/>
          <a:p>
            <a:pPr marL="0" lvl="1" algn="ctr"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SQL Server v16 </a:t>
            </a:r>
          </a:p>
        </p:txBody>
      </p:sp>
      <p:sp>
        <p:nvSpPr>
          <p:cNvPr id="74" name="Title 2"/>
          <p:cNvSpPr txBox="1">
            <a:spLocks/>
          </p:cNvSpPr>
          <p:nvPr/>
        </p:nvSpPr>
        <p:spPr>
          <a:xfrm>
            <a:off x="1333491" y="3080567"/>
            <a:ext cx="3314350" cy="780688"/>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2000" b="1" spc="-104" dirty="0">
                <a:solidFill>
                  <a:srgbClr val="0072C6"/>
                </a:solidFill>
                <a:latin typeface="Segoe UI Light"/>
              </a:rPr>
              <a:t>Microsoft R Server</a:t>
            </a:r>
          </a:p>
        </p:txBody>
      </p:sp>
    </p:spTree>
    <p:extLst>
      <p:ext uri="{BB962C8B-B14F-4D97-AF65-F5344CB8AC3E}">
        <p14:creationId xmlns:p14="http://schemas.microsoft.com/office/powerpoint/2010/main" val="57212684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5613" cy="917575"/>
          </a:xfrm>
        </p:spPr>
        <p:txBody>
          <a:bodyPr>
            <a:normAutofit fontScale="90000"/>
          </a:bodyPr>
          <a:lstStyle/>
          <a:p>
            <a:r>
              <a:rPr lang="en-US" sz="5400" dirty="0"/>
              <a:t>CRAN/Microsoft R Open And Databases</a:t>
            </a:r>
          </a:p>
        </p:txBody>
      </p:sp>
      <p:pic>
        <p:nvPicPr>
          <p:cNvPr id="5" name="Picture 4"/>
          <p:cNvPicPr>
            <a:picLocks noChangeAspect="1"/>
          </p:cNvPicPr>
          <p:nvPr/>
        </p:nvPicPr>
        <p:blipFill>
          <a:blip r:embed="rId3"/>
          <a:stretch>
            <a:fillRect/>
          </a:stretch>
        </p:blipFill>
        <p:spPr>
          <a:xfrm>
            <a:off x="2252165" y="4994193"/>
            <a:ext cx="1080827" cy="818808"/>
          </a:xfrm>
          <a:prstGeom prst="rect">
            <a:avLst/>
          </a:prstGeom>
        </p:spPr>
      </p:pic>
      <p:pic>
        <p:nvPicPr>
          <p:cNvPr id="8" name="Picture 7"/>
          <p:cNvPicPr>
            <a:picLocks noChangeAspect="1"/>
          </p:cNvPicPr>
          <p:nvPr/>
        </p:nvPicPr>
        <p:blipFill>
          <a:blip r:embed="rId4"/>
          <a:stretch>
            <a:fillRect/>
          </a:stretch>
        </p:blipFill>
        <p:spPr>
          <a:xfrm>
            <a:off x="327623" y="1394414"/>
            <a:ext cx="4858674" cy="2873756"/>
          </a:xfrm>
          <a:prstGeom prst="rect">
            <a:avLst/>
          </a:prstGeom>
          <a:ln>
            <a:noFill/>
          </a:ln>
          <a:effectLst>
            <a:outerShdw blurRad="292100" dist="139700" dir="2700000" algn="tl" rotWithShape="0">
              <a:srgbClr val="333333">
                <a:alpha val="65000"/>
              </a:srgbClr>
            </a:outerShdw>
          </a:effectLst>
        </p:spPr>
      </p:pic>
      <p:cxnSp>
        <p:nvCxnSpPr>
          <p:cNvPr id="4" name="Connector: Elbow 3"/>
          <p:cNvCxnSpPr>
            <a:cxnSpLocks/>
            <a:stCxn id="17" idx="3"/>
            <a:endCxn id="21" idx="1"/>
          </p:cNvCxnSpPr>
          <p:nvPr/>
        </p:nvCxnSpPr>
        <p:spPr>
          <a:xfrm flipV="1">
            <a:off x="5979006" y="4843768"/>
            <a:ext cx="2522027" cy="916315"/>
          </a:xfrm>
          <a:prstGeom prst="bentConnector3">
            <a:avLst>
              <a:gd name="adj1" fmla="val 50000"/>
            </a:avLst>
          </a:prstGeom>
          <a:ln w="79375" cap="flat" cmpd="sng" algn="ctr">
            <a:solidFill>
              <a:srgbClr val="C0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7" name="Rectangle 16"/>
          <p:cNvSpPr/>
          <p:nvPr/>
        </p:nvSpPr>
        <p:spPr bwMode="auto">
          <a:xfrm>
            <a:off x="4449947" y="5441291"/>
            <a:ext cx="1529059" cy="63758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ea typeface="Segoe UI" pitchFamily="34" charset="0"/>
                <a:cs typeface="Segoe UI" pitchFamily="34" charset="0"/>
              </a:rPr>
              <a:t>RODBC</a:t>
            </a:r>
          </a:p>
        </p:txBody>
      </p:sp>
      <p:cxnSp>
        <p:nvCxnSpPr>
          <p:cNvPr id="9" name="Straight Arrow Connector 8"/>
          <p:cNvCxnSpPr>
            <a:cxnSpLocks/>
            <a:stCxn id="8" idx="2"/>
            <a:endCxn id="5" idx="0"/>
          </p:cNvCxnSpPr>
          <p:nvPr/>
        </p:nvCxnSpPr>
        <p:spPr>
          <a:xfrm>
            <a:off x="2756960" y="4268170"/>
            <a:ext cx="35619" cy="72602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cxnSpLocks/>
            <a:stCxn id="5" idx="3"/>
            <a:endCxn id="17" idx="1"/>
          </p:cNvCxnSpPr>
          <p:nvPr/>
        </p:nvCxnSpPr>
        <p:spPr>
          <a:xfrm>
            <a:off x="3332993" y="5403597"/>
            <a:ext cx="1116955" cy="356486"/>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8501033" y="2992621"/>
            <a:ext cx="3681836" cy="3702295"/>
            <a:chOff x="3073662" y="793099"/>
            <a:chExt cx="3130288" cy="3505851"/>
          </a:xfrm>
        </p:grpSpPr>
        <p:pic>
          <p:nvPicPr>
            <p:cNvPr id="19" name="Picture 18"/>
            <p:cNvPicPr>
              <a:picLocks noChangeAspect="1"/>
            </p:cNvPicPr>
            <p:nvPr/>
          </p:nvPicPr>
          <p:blipFill>
            <a:blip r:embed="rId5"/>
            <a:stretch>
              <a:fillRect/>
            </a:stretch>
          </p:blipFill>
          <p:spPr>
            <a:xfrm>
              <a:off x="3426438" y="965421"/>
              <a:ext cx="2242402" cy="690409"/>
            </a:xfrm>
            <a:prstGeom prst="rect">
              <a:avLst/>
            </a:prstGeom>
          </p:spPr>
        </p:pic>
        <p:pic>
          <p:nvPicPr>
            <p:cNvPr id="20" name="Picture 19"/>
            <p:cNvPicPr>
              <a:picLocks noChangeAspect="1"/>
            </p:cNvPicPr>
            <p:nvPr/>
          </p:nvPicPr>
          <p:blipFill>
            <a:blip r:embed="rId6"/>
            <a:stretch>
              <a:fillRect/>
            </a:stretch>
          </p:blipFill>
          <p:spPr>
            <a:xfrm>
              <a:off x="3173916" y="1655830"/>
              <a:ext cx="2747446" cy="2454763"/>
            </a:xfrm>
            <a:prstGeom prst="rect">
              <a:avLst/>
            </a:prstGeom>
          </p:spPr>
        </p:pic>
        <p:sp>
          <p:nvSpPr>
            <p:cNvPr id="21" name="Rectangle 20"/>
            <p:cNvSpPr/>
            <p:nvPr/>
          </p:nvSpPr>
          <p:spPr bwMode="auto">
            <a:xfrm>
              <a:off x="3073662" y="793099"/>
              <a:ext cx="3130288" cy="3505851"/>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Tree>
    <p:extLst>
      <p:ext uri="{BB962C8B-B14F-4D97-AF65-F5344CB8AC3E}">
        <p14:creationId xmlns:p14="http://schemas.microsoft.com/office/powerpoint/2010/main" val="20780512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arn(outVertical)">
                                      <p:cBhvr>
                                        <p:cTn id="16" dur="500"/>
                                        <p:tgtEl>
                                          <p:spTgt spid="4"/>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ylinder 12"/>
          <p:cNvSpPr/>
          <p:nvPr/>
        </p:nvSpPr>
        <p:spPr bwMode="auto">
          <a:xfrm>
            <a:off x="7314941" y="3665705"/>
            <a:ext cx="2567676" cy="1473273"/>
          </a:xfrm>
          <a:prstGeom prst="can">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585269" y="2348821"/>
            <a:ext cx="2729672" cy="2438883"/>
          </a:xfrm>
          <a:prstGeom prst="rect">
            <a:avLst/>
          </a:prstGeom>
        </p:spPr>
      </p:pic>
      <p:pic>
        <p:nvPicPr>
          <p:cNvPr id="16" name="Picture 15"/>
          <p:cNvPicPr>
            <a:picLocks noChangeAspect="1"/>
          </p:cNvPicPr>
          <p:nvPr/>
        </p:nvPicPr>
        <p:blipFill>
          <a:blip r:embed="rId5"/>
          <a:stretch>
            <a:fillRect/>
          </a:stretch>
        </p:blipFill>
        <p:spPr>
          <a:xfrm>
            <a:off x="265419" y="2211628"/>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cxnSpLocks/>
            <a:stCxn id="16" idx="3"/>
            <a:endCxn id="31" idx="1"/>
          </p:cNvCxnSpPr>
          <p:nvPr/>
        </p:nvCxnSpPr>
        <p:spPr>
          <a:xfrm>
            <a:off x="3080950" y="3003110"/>
            <a:ext cx="1099733" cy="599885"/>
          </a:xfrm>
          <a:prstGeom prst="bentConnector3">
            <a:avLst>
              <a:gd name="adj1" fmla="val 50000"/>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p:cNvGrpSpPr/>
          <p:nvPr/>
        </p:nvGrpSpPr>
        <p:grpSpPr>
          <a:xfrm>
            <a:off x="8836757" y="1573041"/>
            <a:ext cx="3330014" cy="3227559"/>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lIns="182854" tIns="146283" rIns="182854" bIns="146283" rtlCol="0">
              <a:spAutoFit/>
            </a:bodyPr>
            <a:lstStyle/>
            <a:p>
              <a:pPr marL="0" marR="0" lvl="0" indent="0" algn="l" defTabSz="914340" rtl="0" eaLnBrk="1" fontAlgn="auto" latinLnBrk="0" hangingPunct="1">
                <a:lnSpc>
                  <a:spcPct val="90000"/>
                </a:lnSpc>
                <a:spcBef>
                  <a:spcPts val="0"/>
                </a:spcBef>
                <a:spcAft>
                  <a:spcPts val="600"/>
                </a:spcAft>
                <a:buClrTx/>
                <a:buSzTx/>
                <a:buFontTx/>
                <a:buNone/>
                <a:tabLst/>
                <a:defRPr/>
              </a:pPr>
              <a:r>
                <a:rPr kumimoji="0" lang="en-US" sz="1599" b="1" i="0" u="none" strike="noStrike" kern="0" cap="none" spc="0" normalizeH="0" baseline="0" noProof="0" dirty="0">
                  <a:ln>
                    <a:noFill/>
                  </a:ln>
                  <a:solidFill>
                    <a:srgbClr val="FFFFFF"/>
                  </a:solidFill>
                  <a:effectLst/>
                  <a:uLnTx/>
                  <a:uFillTx/>
                  <a:latin typeface="Segoe UI"/>
                  <a:ea typeface="+mn-ea"/>
                  <a:cs typeface="+mn-cs"/>
                </a:rPr>
                <a:t>Microsoft R Server</a:t>
              </a:r>
            </a:p>
          </p:txBody>
        </p:sp>
      </p:grpSp>
      <p:pic>
        <p:nvPicPr>
          <p:cNvPr id="4" name="Picture 3"/>
          <p:cNvPicPr>
            <a:picLocks noChangeAspect="1"/>
          </p:cNvPicPr>
          <p:nvPr/>
        </p:nvPicPr>
        <p:blipFill>
          <a:blip r:embed="rId6"/>
          <a:stretch>
            <a:fillRect/>
          </a:stretch>
        </p:blipFill>
        <p:spPr>
          <a:xfrm>
            <a:off x="9000969" y="2259180"/>
            <a:ext cx="2989778" cy="2136571"/>
          </a:xfrm>
          <a:prstGeom prst="rect">
            <a:avLst/>
          </a:prstGeom>
        </p:spPr>
      </p:pic>
      <p:cxnSp>
        <p:nvCxnSpPr>
          <p:cNvPr id="25" name="Connector: Elbow 24"/>
          <p:cNvCxnSpPr>
            <a:cxnSpLocks/>
            <a:stCxn id="5" idx="3"/>
            <a:endCxn id="4" idx="1"/>
          </p:cNvCxnSpPr>
          <p:nvPr/>
        </p:nvCxnSpPr>
        <p:spPr>
          <a:xfrm flipV="1">
            <a:off x="7314941" y="3327466"/>
            <a:ext cx="1686028" cy="240797"/>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078320" y="2499978"/>
            <a:ext cx="1758437" cy="769441"/>
          </a:xfrm>
          <a:prstGeom prst="rect">
            <a:avLst/>
          </a:prstGeom>
        </p:spPr>
        <p:txBody>
          <a:bodyPr wrap="square">
            <a:spAutoFit/>
          </a:bodyP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Segoe UI"/>
                <a:ea typeface="+mn-ea"/>
                <a:cs typeface="+mn-cs"/>
              </a:rPr>
              <a:t>Launchpad </a:t>
            </a:r>
          </a:p>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C00000"/>
                </a:solidFill>
                <a:effectLst/>
                <a:uLnTx/>
                <a:uFillTx/>
                <a:latin typeface="Segoe UI"/>
                <a:ea typeface="+mn-ea"/>
                <a:cs typeface="+mn-cs"/>
              </a:rPr>
              <a:t>(</a:t>
            </a:r>
            <a:r>
              <a:rPr kumimoji="0" lang="en-US" sz="1200" b="0" i="0" u="none" strike="noStrike" kern="1200" cap="none" spc="0" normalizeH="0" baseline="0" noProof="0" dirty="0" err="1">
                <a:ln>
                  <a:noFill/>
                </a:ln>
                <a:solidFill>
                  <a:srgbClr val="C00000"/>
                </a:solidFill>
                <a:effectLst/>
                <a:uLnTx/>
                <a:uFillTx/>
                <a:latin typeface="Segoe UI"/>
                <a:ea typeface="+mn-ea"/>
                <a:cs typeface="+mn-cs"/>
              </a:rPr>
              <a:t>BxlServer</a:t>
            </a:r>
            <a:r>
              <a:rPr kumimoji="0" lang="en-US" sz="1200" b="0" i="0" u="none" strike="noStrike" kern="1200" cap="none" spc="0" normalizeH="0" baseline="0" noProof="0" dirty="0">
                <a:ln>
                  <a:noFill/>
                </a:ln>
                <a:solidFill>
                  <a:srgbClr val="C00000"/>
                </a:solidFill>
                <a:effectLst/>
                <a:uLnTx/>
                <a:uFillTx/>
                <a:latin typeface="Segoe UI"/>
                <a:ea typeface="+mn-ea"/>
                <a:cs typeface="+mn-cs"/>
              </a:rPr>
              <a:t> and SQL Satellite, Rserver.dll)</a:t>
            </a:r>
          </a:p>
        </p:txBody>
      </p:sp>
    </p:spTree>
    <p:extLst>
      <p:ext uri="{BB962C8B-B14F-4D97-AF65-F5344CB8AC3E}">
        <p14:creationId xmlns:p14="http://schemas.microsoft.com/office/powerpoint/2010/main" val="6477217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3663" y="6316663"/>
            <a:ext cx="912812" cy="379412"/>
          </a:xfrm>
          <a:prstGeom prst="rect">
            <a:avLst/>
          </a:prstGeom>
        </p:spPr>
        <p:txBody>
          <a:bodyPr/>
          <a:lstStyle/>
          <a:p>
            <a:pPr defTabSz="914340">
              <a:defRPr/>
            </a:pPr>
            <a:fld id="{6974C60E-8F8C-41D8-9BFF-6DF338C2FC78}" type="slidenum">
              <a:rPr lang="en-US" sz="1801" kern="0">
                <a:solidFill>
                  <a:srgbClr val="505050">
                    <a:tint val="75000"/>
                  </a:srgbClr>
                </a:solidFill>
                <a:latin typeface="Segoe UI"/>
              </a:rPr>
              <a:pPr defTabSz="914340">
                <a:defRPr/>
              </a:pPr>
              <a:t>39</a:t>
            </a:fld>
            <a:endParaRPr lang="en-US" sz="1801" kern="0" dirty="0">
              <a:solidFill>
                <a:srgbClr val="505050">
                  <a:tint val="75000"/>
                </a:srgbClr>
              </a:solidFill>
              <a:latin typeface="Segoe UI"/>
            </a:endParaRPr>
          </a:p>
        </p:txBody>
      </p:sp>
      <p:sp>
        <p:nvSpPr>
          <p:cNvPr id="5" name="Title 4"/>
          <p:cNvSpPr>
            <a:spLocks noGrp="1"/>
          </p:cNvSpPr>
          <p:nvPr>
            <p:ph type="title" idx="4294967295"/>
          </p:nvPr>
        </p:nvSpPr>
        <p:spPr>
          <a:xfrm>
            <a:off x="549275" y="295275"/>
            <a:ext cx="11887200" cy="782638"/>
          </a:xfrm>
        </p:spPr>
        <p:txBody>
          <a:bodyPr/>
          <a:lstStyle/>
          <a:p>
            <a:r>
              <a:rPr lang="en-US" dirty="0"/>
              <a:t>T-SQL and R Interaction</a:t>
            </a:r>
            <a:endParaRPr lang="en-US" sz="4399" dirty="0"/>
          </a:p>
        </p:txBody>
      </p:sp>
      <p:pic>
        <p:nvPicPr>
          <p:cNvPr id="14" name="Picture 13"/>
          <p:cNvPicPr>
            <a:picLocks noChangeAspect="1"/>
          </p:cNvPicPr>
          <p:nvPr/>
        </p:nvPicPr>
        <p:blipFill>
          <a:blip r:embed="rId3"/>
          <a:stretch>
            <a:fillRect/>
          </a:stretch>
        </p:blipFill>
        <p:spPr>
          <a:xfrm>
            <a:off x="6692310" y="2081276"/>
            <a:ext cx="5582305" cy="4028211"/>
          </a:xfrm>
          <a:prstGeom prst="rect">
            <a:avLst/>
          </a:prstGeom>
        </p:spPr>
      </p:pic>
      <p:sp>
        <p:nvSpPr>
          <p:cNvPr id="6" name="Rectangle 5"/>
          <p:cNvSpPr/>
          <p:nvPr/>
        </p:nvSpPr>
        <p:spPr>
          <a:xfrm>
            <a:off x="165239" y="2081276"/>
            <a:ext cx="6495120" cy="4110356"/>
          </a:xfrm>
          <a:prstGeom prst="rect">
            <a:avLst/>
          </a:prstGeom>
        </p:spPr>
        <p:txBody>
          <a:bodyPr wrap="square">
            <a:spAutoFit/>
          </a:bodyPr>
          <a:lstStyle/>
          <a:p>
            <a:pPr defTabSz="1243493"/>
            <a:r>
              <a:rPr lang="en-US" sz="2176" dirty="0">
                <a:solidFill>
                  <a:srgbClr val="0000FF"/>
                </a:solidFill>
                <a:latin typeface="Consolas" panose="020B0609020204030204" pitchFamily="49" charset="0"/>
              </a:rPr>
              <a:t>EXEC</a:t>
            </a:r>
            <a:r>
              <a:rPr lang="en-US" sz="2176" dirty="0">
                <a:solidFill>
                  <a:srgbClr val="000000"/>
                </a:solidFill>
                <a:latin typeface="Consolas" panose="020B0609020204030204" pitchFamily="49" charset="0"/>
              </a:rPr>
              <a:t> </a:t>
            </a:r>
            <a:r>
              <a:rPr lang="en-US" sz="2176" dirty="0" err="1">
                <a:solidFill>
                  <a:srgbClr val="800000"/>
                </a:solidFill>
                <a:latin typeface="Consolas" panose="020B0609020204030204" pitchFamily="49" charset="0"/>
              </a:rPr>
              <a:t>sp_execute_external_script</a:t>
            </a:r>
            <a:r>
              <a:rPr lang="en-US" sz="2176" dirty="0">
                <a:solidFill>
                  <a:srgbClr val="0000FF"/>
                </a:solidFill>
                <a:latin typeface="Consolas" panose="020B0609020204030204" pitchFamily="49" charset="0"/>
              </a:rPr>
              <a:t>  </a:t>
            </a:r>
          </a:p>
          <a:p>
            <a:pPr defTabSz="1243493"/>
            <a:r>
              <a:rPr lang="en-US" sz="2176" dirty="0">
                <a:solidFill>
                  <a:srgbClr val="000000"/>
                </a:solidFill>
                <a:latin typeface="Consolas" panose="020B0609020204030204" pitchFamily="49" charset="0"/>
              </a:rPr>
              <a:t>@language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N'R'</a:t>
            </a:r>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  </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SQL Part (sends to @script)   </a:t>
            </a:r>
          </a:p>
          <a:p>
            <a:pPr defTabSz="1243493"/>
            <a:r>
              <a:rPr lang="en-US" sz="2176" dirty="0">
                <a:solidFill>
                  <a:srgbClr val="000000"/>
                </a:solidFill>
                <a:latin typeface="Consolas" panose="020B0609020204030204" pitchFamily="49" charset="0"/>
              </a:rPr>
              <a:t>@input_data_1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 'SELECT 1 as Installed',</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R Part (gets @input_data_1)</a:t>
            </a:r>
          </a:p>
          <a:p>
            <a:pPr defTabSz="1243493"/>
            <a:r>
              <a:rPr lang="en-US" sz="2176" dirty="0">
                <a:solidFill>
                  <a:srgbClr val="000000"/>
                </a:solidFill>
                <a:latin typeface="Consolas" panose="020B0609020204030204" pitchFamily="49" charset="0"/>
              </a:rPr>
              <a:t>@script</a:t>
            </a:r>
            <a:r>
              <a:rPr lang="en-US" sz="2176" dirty="0">
                <a:solidFill>
                  <a:srgbClr val="808080"/>
                </a:solidFill>
                <a:latin typeface="Consolas" panose="020B0609020204030204" pitchFamily="49" charset="0"/>
              </a:rPr>
              <a:t>=</a:t>
            </a:r>
            <a:r>
              <a:rPr lang="en-US" sz="2176" dirty="0" err="1">
                <a:solidFill>
                  <a:srgbClr val="FF0000"/>
                </a:solidFill>
                <a:latin typeface="Consolas" panose="020B0609020204030204" pitchFamily="49" charset="0"/>
              </a:rPr>
              <a:t>N'OutputDataSet</a:t>
            </a:r>
            <a:r>
              <a:rPr lang="en-US" sz="2176" dirty="0">
                <a:solidFill>
                  <a:srgbClr val="FF0000"/>
                </a:solidFill>
                <a:latin typeface="Consolas" panose="020B0609020204030204" pitchFamily="49" charset="0"/>
              </a:rPr>
              <a:t>&lt;-</a:t>
            </a:r>
            <a:r>
              <a:rPr lang="en-US" sz="2176" dirty="0" err="1">
                <a:solidFill>
                  <a:srgbClr val="FF0000"/>
                </a:solidFill>
                <a:latin typeface="Consolas" panose="020B0609020204030204" pitchFamily="49" charset="0"/>
              </a:rPr>
              <a:t>InputDataSet</a:t>
            </a:r>
            <a:r>
              <a:rPr lang="en-US" sz="2176" dirty="0">
                <a:solidFill>
                  <a:srgbClr val="FF0000"/>
                </a:solidFill>
                <a:latin typeface="Consolas" panose="020B0609020204030204" pitchFamily="49" charset="0"/>
              </a:rPr>
              <a:t>'</a:t>
            </a:r>
            <a:endParaRPr lang="en-US" sz="2176" dirty="0">
              <a:solidFill>
                <a:srgbClr val="808080"/>
              </a:solidFill>
              <a:latin typeface="Consolas" panose="020B0609020204030204" pitchFamily="49" charset="0"/>
            </a:endParaRPr>
          </a:p>
          <a:p>
            <a:pPr defTabSz="1243493"/>
            <a:endParaRPr lang="en-US" sz="2176" dirty="0">
              <a:solidFill>
                <a:srgbClr val="0000FF"/>
              </a:solidFill>
              <a:latin typeface="Consolas" panose="020B0609020204030204" pitchFamily="49" charset="0"/>
            </a:endParaRPr>
          </a:p>
          <a:p>
            <a:pPr defTabSz="1243493"/>
            <a:r>
              <a:rPr lang="en-US" sz="2176" dirty="0">
                <a:solidFill>
                  <a:srgbClr val="0000FF"/>
                </a:solidFill>
                <a:latin typeface="Consolas" panose="020B0609020204030204" pitchFamily="49" charset="0"/>
              </a:rPr>
              <a:t>WITH</a:t>
            </a:r>
            <a:r>
              <a:rPr lang="en-US" sz="2176" dirty="0">
                <a:solidFill>
                  <a:srgbClr val="000000"/>
                </a:solidFill>
                <a:latin typeface="Consolas" panose="020B0609020204030204" pitchFamily="49" charset="0"/>
              </a:rPr>
              <a:t> RESULT </a:t>
            </a:r>
            <a:r>
              <a:rPr lang="en-US" sz="2176" dirty="0">
                <a:solidFill>
                  <a:srgbClr val="0000FF"/>
                </a:solidFill>
                <a:latin typeface="Consolas" panose="020B0609020204030204" pitchFamily="49" charset="0"/>
              </a:rPr>
              <a:t>SETS </a:t>
            </a:r>
          </a:p>
          <a:p>
            <a:pPr defTabSz="1243493"/>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[Installed] </a:t>
            </a:r>
            <a:r>
              <a:rPr lang="en-US" sz="2176" dirty="0" err="1">
                <a:solidFill>
                  <a:srgbClr val="0000FF"/>
                </a:solidFill>
                <a:latin typeface="Consolas" panose="020B0609020204030204" pitchFamily="49" charset="0"/>
              </a:rPr>
              <a:t>int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not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null));</a:t>
            </a:r>
            <a:r>
              <a:rPr lang="en-US" sz="2176" dirty="0">
                <a:solidFill>
                  <a:srgbClr val="000000"/>
                </a:solidFill>
                <a:latin typeface="Consolas" panose="020B0609020204030204" pitchFamily="49" charset="0"/>
              </a:rPr>
              <a:t>  </a:t>
            </a:r>
          </a:p>
          <a:p>
            <a:pPr defTabSz="1243493"/>
            <a:r>
              <a:rPr lang="en-US" sz="2176" dirty="0">
                <a:solidFill>
                  <a:srgbClr val="0000FF"/>
                </a:solidFill>
                <a:latin typeface="Consolas" panose="020B0609020204030204" pitchFamily="49" charset="0"/>
              </a:rPr>
              <a:t>GO</a:t>
            </a:r>
            <a:endParaRPr lang="en-US" sz="5440" dirty="0">
              <a:solidFill>
                <a:srgbClr val="505050"/>
              </a:solidFill>
              <a:latin typeface="Segoe UI"/>
            </a:endParaRPr>
          </a:p>
        </p:txBody>
      </p:sp>
      <p:cxnSp>
        <p:nvCxnSpPr>
          <p:cNvPr id="9" name="Connector: Elbow 8"/>
          <p:cNvCxnSpPr>
            <a:cxnSpLocks/>
          </p:cNvCxnSpPr>
          <p:nvPr/>
        </p:nvCxnSpPr>
        <p:spPr>
          <a:xfrm flipV="1">
            <a:off x="4919211" y="2489494"/>
            <a:ext cx="2098401" cy="798798"/>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9" name="Connector: Elbow 18"/>
          <p:cNvCxnSpPr>
            <a:cxnSpLocks/>
          </p:cNvCxnSpPr>
          <p:nvPr/>
        </p:nvCxnSpPr>
        <p:spPr>
          <a:xfrm flipV="1">
            <a:off x="5020821" y="3859366"/>
            <a:ext cx="4983095" cy="442123"/>
          </a:xfrm>
          <a:prstGeom prst="bentConnector3">
            <a:avLst>
              <a:gd name="adj1" fmla="val 27449"/>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25" name="Connector: Elbow 24"/>
          <p:cNvCxnSpPr/>
          <p:nvPr/>
        </p:nvCxnSpPr>
        <p:spPr>
          <a:xfrm rot="10800000" flipV="1">
            <a:off x="3160218" y="4028884"/>
            <a:ext cx="6760798" cy="1252682"/>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3087034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25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125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right)">
                                      <p:cBhvr>
                                        <p:cTn id="17" dur="1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0" y="929891"/>
            <a:ext cx="7787812" cy="624273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R Language and where it is used</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Microsoft R Platform and its capabilities</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Set up and use the server and various client tools for a R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Know how to operationalize a SQL Server R Services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Use the Microsoft R capabilities in a solution</a:t>
            </a:r>
          </a:p>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endParaRPr kumimoji="0" lang="en-US" sz="3200" b="0" i="0" u="none" strike="noStrike" kern="1200" cap="none" spc="0" normalizeH="0" baseline="0" noProof="0" dirty="0">
              <a:ln>
                <a:noFill/>
              </a:ln>
              <a:solidFill>
                <a:srgbClr val="00B050"/>
              </a:solidFill>
              <a:effectLst/>
              <a:uLnTx/>
              <a:uFillTx/>
              <a:latin typeface="Segoe UI Light"/>
            </a:endParaRPr>
          </a:p>
        </p:txBody>
      </p:sp>
      <p:sp>
        <p:nvSpPr>
          <p:cNvPr id="7" name="Title 1"/>
          <p:cNvSpPr txBox="1">
            <a:spLocks/>
          </p:cNvSpPr>
          <p:nvPr/>
        </p:nvSpPr>
        <p:spPr>
          <a:xfrm>
            <a:off x="-1" y="1"/>
            <a:ext cx="7866743" cy="806116"/>
          </a:xfrm>
          <a:prstGeom prst="rect">
            <a:avLst/>
          </a:prstGeom>
        </p:spPr>
        <p:txBody>
          <a:bodyPr vert="horz" wrap="square" lIns="146304" tIns="91440" rIns="146304" bIns="91440" rtlCol="0" anchor="t">
            <a:noAutofit/>
          </a:bodyPr>
          <a:lstStyle>
            <a:defPPr>
              <a:defRPr lang="en-US"/>
            </a:defPPr>
            <a:lvl1pPr marR="0" lvl="0" indent="0" fontAlgn="auto">
              <a:lnSpc>
                <a:spcPct val="90000"/>
              </a:lnSpc>
              <a:spcBef>
                <a:spcPct val="0"/>
              </a:spcBef>
              <a:spcAft>
                <a:spcPts val="0"/>
              </a:spcAft>
              <a:buClrTx/>
              <a:buSzTx/>
              <a:buFontTx/>
              <a:buNone/>
              <a:tabLst/>
              <a:defRPr kumimoji="0" sz="4800" b="0" i="0" u="none" strike="noStrike" cap="none" spc="-102" normalizeH="0" baseline="0">
                <a:ln w="3175">
                  <a:noFill/>
                </a:ln>
                <a:solidFill>
                  <a:srgbClr val="005AA1"/>
                </a:solidFill>
                <a:effectLst/>
                <a:uLnTx/>
                <a:uFillTx/>
                <a:latin typeface="+mj-lt"/>
                <a:cs typeface="Segoe UI" pitchFamily="34" charset="0"/>
              </a:defRPr>
            </a:lvl1pPr>
          </a:lstStyle>
          <a:p>
            <a:r>
              <a:rPr lang="en-US" dirty="0"/>
              <a:t>Learning Objectives</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67509664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Check/Enable R Services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4" name="Title 16"/>
          <p:cNvSpPr txBox="1">
            <a:spLocks/>
          </p:cNvSpPr>
          <p:nvPr/>
        </p:nvSpPr>
        <p:spPr>
          <a:xfrm>
            <a:off x="283916"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568406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782638"/>
          </a:xfrm>
        </p:spPr>
        <p:txBody>
          <a:bodyPr/>
          <a:lstStyle/>
          <a:p>
            <a:r>
              <a:rPr lang="en-US" dirty="0"/>
              <a:t>T-SQL and R Interaction</a:t>
            </a:r>
            <a:endParaRPr lang="en-US" sz="4400" dirty="0"/>
          </a:p>
        </p:txBody>
      </p:sp>
      <p:sp>
        <p:nvSpPr>
          <p:cNvPr id="4" name="TextBox 3"/>
          <p:cNvSpPr txBox="1"/>
          <p:nvPr/>
        </p:nvSpPr>
        <p:spPr>
          <a:xfrm>
            <a:off x="274639" y="2570356"/>
            <a:ext cx="5923813" cy="2874633"/>
          </a:xfrm>
          <a:prstGeom prst="rect">
            <a:avLst/>
          </a:prstGeom>
          <a:noFill/>
        </p:spPr>
        <p:txBody>
          <a:bodyPr wrap="square" lIns="182880" tIns="146304" rIns="182880" bIns="146304" rtlCol="0">
            <a:spAutoFit/>
          </a:bodyPr>
          <a:lstStyle/>
          <a:p>
            <a:pPr marL="514350" indent="-514350">
              <a:lnSpc>
                <a:spcPct val="90000"/>
              </a:lnSpc>
              <a:spcAft>
                <a:spcPts val="600"/>
              </a:spcAft>
              <a:buFont typeface="+mj-lt"/>
              <a:buAutoNum type="arabicPeriod"/>
            </a:pPr>
            <a:r>
              <a:rPr lang="en-US" sz="2800" dirty="0">
                <a:solidFill>
                  <a:srgbClr val="C00000"/>
                </a:solidFill>
              </a:rPr>
              <a:t>T-SQL Code</a:t>
            </a:r>
          </a:p>
          <a:p>
            <a:pPr marL="980721" lvl="1" indent="-514350">
              <a:lnSpc>
                <a:spcPct val="90000"/>
              </a:lnSpc>
              <a:spcAft>
                <a:spcPts val="600"/>
              </a:spcAft>
              <a:buFont typeface="+mj-lt"/>
              <a:buAutoNum type="arabicPeriod"/>
            </a:pPr>
            <a:r>
              <a:rPr lang="en-US" sz="2800" dirty="0">
                <a:solidFill>
                  <a:srgbClr val="C00000"/>
                </a:solidFill>
              </a:rPr>
              <a:t>SELECT data</a:t>
            </a:r>
          </a:p>
          <a:p>
            <a:pPr marL="514350" indent="-514350">
              <a:lnSpc>
                <a:spcPct val="90000"/>
              </a:lnSpc>
              <a:spcAft>
                <a:spcPts val="600"/>
              </a:spcAft>
              <a:buFont typeface="+mj-lt"/>
              <a:buAutoNum type="arabicPeriod"/>
            </a:pPr>
            <a:r>
              <a:rPr lang="en-US" sz="2800" dirty="0" err="1">
                <a:solidFill>
                  <a:srgbClr val="00B050"/>
                </a:solidFill>
              </a:rPr>
              <a:t>sp_execute_external_script</a:t>
            </a:r>
            <a:r>
              <a:rPr lang="en-US" sz="2800" dirty="0">
                <a:solidFill>
                  <a:srgbClr val="00B050"/>
                </a:solidFill>
              </a:rPr>
              <a:t> </a:t>
            </a:r>
          </a:p>
          <a:p>
            <a:pPr marL="980721" lvl="1" indent="-514350">
              <a:lnSpc>
                <a:spcPct val="90000"/>
              </a:lnSpc>
              <a:spcAft>
                <a:spcPts val="600"/>
              </a:spcAft>
              <a:buFont typeface="+mj-lt"/>
              <a:buAutoNum type="arabicPeriod"/>
            </a:pPr>
            <a:r>
              <a:rPr lang="en-US" sz="2800" dirty="0">
                <a:solidFill>
                  <a:srgbClr val="00B050"/>
                </a:solidFill>
              </a:rPr>
              <a:t>Launchpad </a:t>
            </a:r>
            <a:r>
              <a:rPr lang="en-US" sz="2400" i="1" dirty="0">
                <a:solidFill>
                  <a:srgbClr val="00B050"/>
                </a:solidFill>
              </a:rPr>
              <a:t>(</a:t>
            </a:r>
            <a:r>
              <a:rPr lang="en-US" sz="2400" i="1" dirty="0" err="1">
                <a:solidFill>
                  <a:srgbClr val="00B050"/>
                </a:solidFill>
              </a:rPr>
              <a:t>BxlServer</a:t>
            </a:r>
            <a:r>
              <a:rPr lang="en-US" sz="2400" i="1" dirty="0">
                <a:solidFill>
                  <a:srgbClr val="00B050"/>
                </a:solidFill>
              </a:rPr>
              <a:t> and SQL Satellite, Rserver.dll)</a:t>
            </a:r>
          </a:p>
          <a:p>
            <a:pPr marL="514350" indent="-514350">
              <a:lnSpc>
                <a:spcPct val="90000"/>
              </a:lnSpc>
              <a:spcAft>
                <a:spcPts val="600"/>
              </a:spcAft>
              <a:buFont typeface="+mj-lt"/>
              <a:buAutoNum type="arabicPeriod"/>
            </a:pPr>
            <a:r>
              <a:rPr lang="en-US" sz="2800" dirty="0">
                <a:solidFill>
                  <a:srgbClr val="C00000"/>
                </a:solidFill>
              </a:rPr>
              <a:t>R Data or Object Returns</a:t>
            </a:r>
          </a:p>
        </p:txBody>
      </p:sp>
      <p:pic>
        <p:nvPicPr>
          <p:cNvPr id="14" name="Picture 13"/>
          <p:cNvPicPr>
            <a:picLocks noChangeAspect="1"/>
          </p:cNvPicPr>
          <p:nvPr/>
        </p:nvPicPr>
        <p:blipFill>
          <a:blip r:embed="rId3"/>
          <a:stretch>
            <a:fillRect/>
          </a:stretch>
        </p:blipFill>
        <p:spPr>
          <a:xfrm>
            <a:off x="6382618" y="2270779"/>
            <a:ext cx="5869691" cy="4235590"/>
          </a:xfrm>
          <a:prstGeom prst="rect">
            <a:avLst/>
          </a:prstGeom>
        </p:spPr>
      </p:pic>
      <p:sp>
        <p:nvSpPr>
          <p:cNvPr id="17" name="Arrow: Down 16"/>
          <p:cNvSpPr/>
          <p:nvPr/>
        </p:nvSpPr>
        <p:spPr bwMode="auto">
          <a:xfrm>
            <a:off x="7356143" y="1446663"/>
            <a:ext cx="614150" cy="1201003"/>
          </a:xfrm>
          <a:prstGeom prst="downArrow">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Arrow: Down 17"/>
          <p:cNvSpPr/>
          <p:nvPr/>
        </p:nvSpPr>
        <p:spPr bwMode="auto">
          <a:xfrm>
            <a:off x="9190076" y="2647666"/>
            <a:ext cx="614150" cy="1201003"/>
          </a:xfrm>
          <a:prstGeom prst="downArrow">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439604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animEffect transition="in" filter="fade">
                                      <p:cBhvr>
                                        <p:cTn id="33" dur="500"/>
                                        <p:tgtEl>
                                          <p:spTgt spid="4">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45" presetClass="entr" presetSubtype="0" fill="hold" grpId="1"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2000"/>
                                        <p:tgtEl>
                                          <p:spTgt spid="17"/>
                                        </p:tgtEl>
                                      </p:cBhvr>
                                    </p:animEffect>
                                    <p:anim calcmode="lin" valueType="num">
                                      <p:cBhvr>
                                        <p:cTn id="39" dur="2000" fill="hold"/>
                                        <p:tgtEl>
                                          <p:spTgt spid="17"/>
                                        </p:tgtEl>
                                        <p:attrNameLst>
                                          <p:attrName>ppt_w</p:attrName>
                                        </p:attrNameLst>
                                      </p:cBhvr>
                                      <p:tavLst>
                                        <p:tav tm="0" fmla="#ppt_w*sin(2.5*pi*$)">
                                          <p:val>
                                            <p:fltVal val="0"/>
                                          </p:val>
                                        </p:tav>
                                        <p:tav tm="100000">
                                          <p:val>
                                            <p:fltVal val="1"/>
                                          </p:val>
                                        </p:tav>
                                      </p:tavLst>
                                    </p:anim>
                                    <p:anim calcmode="lin" valueType="num">
                                      <p:cBhvr>
                                        <p:cTn id="40" dur="2000" fill="hold"/>
                                        <p:tgtEl>
                                          <p:spTgt spid="1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Run</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R and T-SQL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17914"/>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746174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43</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Performance and Monitoring</a:t>
            </a:r>
            <a:endParaRPr lang="en-US" sz="4400" dirty="0"/>
          </a:p>
        </p:txBody>
      </p:sp>
      <p:sp>
        <p:nvSpPr>
          <p:cNvPr id="4" name="TextBox 3"/>
          <p:cNvSpPr txBox="1"/>
          <p:nvPr/>
        </p:nvSpPr>
        <p:spPr>
          <a:xfrm>
            <a:off x="1678674" y="2101756"/>
            <a:ext cx="7624460" cy="2963888"/>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Performance considerations</a:t>
            </a:r>
          </a:p>
          <a:p>
            <a:pPr marL="342900" indent="-342900">
              <a:lnSpc>
                <a:spcPct val="90000"/>
              </a:lnSpc>
              <a:spcAft>
                <a:spcPts val="600"/>
              </a:spcAft>
              <a:buFont typeface="Arial" panose="020B0604020202020204" pitchFamily="34" charset="0"/>
              <a:buChar char="•"/>
            </a:pPr>
            <a:r>
              <a:rPr lang="en-US" sz="4400" dirty="0">
                <a:solidFill>
                  <a:schemeClr val="bg2">
                    <a:lumMod val="50000"/>
                  </a:schemeClr>
                </a:solidFill>
              </a:rPr>
              <a:t>Monitoring</a:t>
            </a:r>
          </a:p>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Tuning</a:t>
            </a:r>
          </a:p>
          <a:p>
            <a:pPr marL="342900" indent="-342900">
              <a:lnSpc>
                <a:spcPct val="90000"/>
              </a:lnSpc>
              <a:spcAft>
                <a:spcPts val="600"/>
              </a:spcAft>
              <a:buFont typeface="Arial" panose="020B0604020202020204" pitchFamily="34" charset="0"/>
              <a:buChar char="•"/>
            </a:pPr>
            <a:endParaRPr lang="en-US" sz="4400" dirty="0">
              <a:gradFill>
                <a:gsLst>
                  <a:gs pos="2917">
                    <a:schemeClr val="tx1"/>
                  </a:gs>
                  <a:gs pos="30000">
                    <a:schemeClr val="tx1"/>
                  </a:gs>
                </a:gsLst>
                <a:lin ang="5400000" scaled="0"/>
              </a:gradFill>
            </a:endParaRPr>
          </a:p>
        </p:txBody>
      </p:sp>
      <p:pic>
        <p:nvPicPr>
          <p:cNvPr id="6" name="Picture 5"/>
          <p:cNvPicPr>
            <a:picLocks noChangeAspect="1"/>
          </p:cNvPicPr>
          <p:nvPr/>
        </p:nvPicPr>
        <p:blipFill>
          <a:blip r:embed="rId3"/>
          <a:stretch>
            <a:fillRect/>
          </a:stretch>
        </p:blipFill>
        <p:spPr>
          <a:xfrm>
            <a:off x="8744193" y="3316160"/>
            <a:ext cx="3940203" cy="3940203"/>
          </a:xfrm>
          <a:prstGeom prst="rect">
            <a:avLst/>
          </a:prstGeom>
        </p:spPr>
      </p:pic>
    </p:spTree>
    <p:extLst>
      <p:ext uri="{BB962C8B-B14F-4D97-AF65-F5344CB8AC3E}">
        <p14:creationId xmlns:p14="http://schemas.microsoft.com/office/powerpoint/2010/main" val="366215585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Monitoring</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and Performance Tuning</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712077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Security and Governance</a:t>
            </a:r>
            <a:endParaRPr lang="en-US" sz="4400" dirty="0"/>
          </a:p>
        </p:txBody>
      </p:sp>
      <p:sp>
        <p:nvSpPr>
          <p:cNvPr id="4" name="TextBox 3"/>
          <p:cNvSpPr txBox="1"/>
          <p:nvPr/>
        </p:nvSpPr>
        <p:spPr>
          <a:xfrm>
            <a:off x="2415653" y="2229021"/>
            <a:ext cx="3618619"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Principals</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Securables</a:t>
            </a:r>
            <a:endParaRPr lang="en-US" sz="4800" dirty="0">
              <a:gradFill>
                <a:gsLst>
                  <a:gs pos="2917">
                    <a:schemeClr val="tx1"/>
                  </a:gs>
                  <a:gs pos="30000">
                    <a:schemeClr val="tx1"/>
                  </a:gs>
                </a:gsLst>
                <a:lin ang="5400000" scaled="0"/>
              </a:gradFill>
            </a:endParaRPr>
          </a:p>
        </p:txBody>
      </p:sp>
      <p:pic>
        <p:nvPicPr>
          <p:cNvPr id="7" name="Picture 6"/>
          <p:cNvPicPr>
            <a:picLocks noChangeAspect="1"/>
          </p:cNvPicPr>
          <p:nvPr/>
        </p:nvPicPr>
        <p:blipFill>
          <a:blip r:embed="rId3"/>
          <a:stretch>
            <a:fillRect/>
          </a:stretch>
        </p:blipFill>
        <p:spPr>
          <a:xfrm>
            <a:off x="6668290" y="3931025"/>
            <a:ext cx="1224335" cy="1224335"/>
          </a:xfrm>
          <a:prstGeom prst="rect">
            <a:avLst/>
          </a:prstGeom>
        </p:spPr>
      </p:pic>
      <p:pic>
        <p:nvPicPr>
          <p:cNvPr id="8" name="Picture 7"/>
          <p:cNvPicPr>
            <a:picLocks noChangeAspect="1"/>
          </p:cNvPicPr>
          <p:nvPr/>
        </p:nvPicPr>
        <p:blipFill>
          <a:blip r:embed="rId4"/>
          <a:stretch>
            <a:fillRect/>
          </a:stretch>
        </p:blipFill>
        <p:spPr>
          <a:xfrm>
            <a:off x="6331645" y="1723057"/>
            <a:ext cx="1293159" cy="798716"/>
          </a:xfrm>
          <a:prstGeom prst="rect">
            <a:avLst/>
          </a:prstGeom>
        </p:spPr>
      </p:pic>
      <p:pic>
        <p:nvPicPr>
          <p:cNvPr id="6" name="Picture 5"/>
          <p:cNvPicPr>
            <a:picLocks noChangeAspect="1"/>
          </p:cNvPicPr>
          <p:nvPr/>
        </p:nvPicPr>
        <p:blipFill>
          <a:blip r:embed="rId5"/>
          <a:stretch>
            <a:fillRect/>
          </a:stretch>
        </p:blipFill>
        <p:spPr>
          <a:xfrm>
            <a:off x="7280457" y="2229021"/>
            <a:ext cx="819071" cy="933360"/>
          </a:xfrm>
          <a:prstGeom prst="rect">
            <a:avLst/>
          </a:prstGeom>
        </p:spPr>
      </p:pic>
    </p:spTree>
    <p:extLst>
      <p:ext uri="{BB962C8B-B14F-4D97-AF65-F5344CB8AC3E}">
        <p14:creationId xmlns:p14="http://schemas.microsoft.com/office/powerpoint/2010/main" val="3812619883"/>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Security and R Services for T-SQL</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91566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2762250" cy="811212"/>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Packages</a:t>
            </a:r>
          </a:p>
        </p:txBody>
      </p:sp>
      <p:sp>
        <p:nvSpPr>
          <p:cNvPr id="3" name="Rectangle 2"/>
          <p:cNvSpPr/>
          <p:nvPr/>
        </p:nvSpPr>
        <p:spPr>
          <a:xfrm>
            <a:off x="597968" y="2070932"/>
            <a:ext cx="4679085" cy="2800767"/>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Use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Adding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Querying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Considerations</a:t>
            </a:r>
          </a:p>
        </p:txBody>
      </p:sp>
      <p:pic>
        <p:nvPicPr>
          <p:cNvPr id="4" name="Picture 3"/>
          <p:cNvPicPr>
            <a:picLocks noChangeAspect="1"/>
          </p:cNvPicPr>
          <p:nvPr/>
        </p:nvPicPr>
        <p:blipFill>
          <a:blip r:embed="rId3"/>
          <a:stretch>
            <a:fillRect/>
          </a:stretch>
        </p:blipFill>
        <p:spPr>
          <a:xfrm>
            <a:off x="6015809" y="1421216"/>
            <a:ext cx="5572220" cy="3756091"/>
          </a:xfrm>
          <a:prstGeom prst="rect">
            <a:avLst/>
          </a:prstGeom>
        </p:spPr>
      </p:pic>
    </p:spTree>
    <p:extLst>
      <p:ext uri="{BB962C8B-B14F-4D97-AF65-F5344CB8AC3E}">
        <p14:creationId xmlns:p14="http://schemas.microsoft.com/office/powerpoint/2010/main" val="39317508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Package</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Management in R and T-SQL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426720"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2820136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49</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Implementation Considerations</a:t>
            </a:r>
            <a:endParaRPr lang="en-US" sz="4400" dirty="0"/>
          </a:p>
        </p:txBody>
      </p:sp>
      <p:sp>
        <p:nvSpPr>
          <p:cNvPr id="4" name="TextBox 3"/>
          <p:cNvSpPr txBox="1"/>
          <p:nvPr/>
        </p:nvSpPr>
        <p:spPr>
          <a:xfrm>
            <a:off x="397468" y="2489193"/>
            <a:ext cx="10610790"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Coordinating with the R professional</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Best Practices</a:t>
            </a:r>
          </a:p>
        </p:txBody>
      </p:sp>
      <p:pic>
        <p:nvPicPr>
          <p:cNvPr id="6" name="Picture 5"/>
          <p:cNvPicPr>
            <a:picLocks noChangeAspect="1"/>
          </p:cNvPicPr>
          <p:nvPr/>
        </p:nvPicPr>
        <p:blipFill>
          <a:blip r:embed="rId3"/>
          <a:stretch>
            <a:fillRect/>
          </a:stretch>
        </p:blipFill>
        <p:spPr>
          <a:xfrm>
            <a:off x="8925637" y="-997412"/>
            <a:ext cx="4708478" cy="4708478"/>
          </a:xfrm>
          <a:prstGeom prst="rect">
            <a:avLst/>
          </a:prstGeom>
        </p:spPr>
      </p:pic>
      <p:pic>
        <p:nvPicPr>
          <p:cNvPr id="7" name="Picture 6"/>
          <p:cNvPicPr>
            <a:picLocks noChangeAspect="1"/>
          </p:cNvPicPr>
          <p:nvPr/>
        </p:nvPicPr>
        <p:blipFill>
          <a:blip r:embed="rId4"/>
          <a:stretch>
            <a:fillRect/>
          </a:stretch>
        </p:blipFill>
        <p:spPr>
          <a:xfrm>
            <a:off x="5031935" y="4140524"/>
            <a:ext cx="1531807" cy="2176139"/>
          </a:xfrm>
          <a:prstGeom prst="rect">
            <a:avLst/>
          </a:prstGeom>
        </p:spPr>
      </p:pic>
    </p:spTree>
    <p:extLst>
      <p:ext uri="{BB962C8B-B14F-4D97-AF65-F5344CB8AC3E}">
        <p14:creationId xmlns:p14="http://schemas.microsoft.com/office/powerpoint/2010/main" val="275576505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22414556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a:t>Creating </a:t>
            </a:r>
            <a:r>
              <a:rPr lang="en-US" sz="4400" dirty="0"/>
              <a:t>a Microsoft R Solution</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
        <p:nvSpPr>
          <p:cNvPr id="6" name="Rectangle 5"/>
          <p:cNvSpPr/>
          <p:nvPr/>
        </p:nvSpPr>
        <p:spPr>
          <a:xfrm>
            <a:off x="4708938" y="5568943"/>
            <a:ext cx="6579045" cy="58477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8585A">
                    <a:lumMod val="50000"/>
                  </a:srgbClr>
                </a:solidFill>
                <a:effectLst/>
                <a:uLnTx/>
                <a:uFillTx/>
                <a:latin typeface="Segoe UI"/>
                <a:ea typeface="+mn-ea"/>
                <a:cs typeface="+mn-cs"/>
              </a:rPr>
              <a:t>https://mva.microsoft.com/ebooks/</a:t>
            </a:r>
          </a:p>
        </p:txBody>
      </p:sp>
    </p:spTree>
    <p:extLst>
      <p:ext uri="{BB962C8B-B14F-4D97-AF65-F5344CB8AC3E}">
        <p14:creationId xmlns:p14="http://schemas.microsoft.com/office/powerpoint/2010/main" val="3440455877"/>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Server R Services Comprehensive Lab</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21406"/>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402114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a:xfrm>
            <a:off x="4093996" y="603790"/>
            <a:ext cx="7405720" cy="562205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FFFF00"/>
                </a:solidFill>
                <a:latin typeface="Segoe UI Light"/>
              </a:rPr>
              <a:t>Understand the R Language and where it is used</a:t>
            </a:r>
          </a:p>
          <a:p>
            <a:pPr marL="514350" indent="-514350">
              <a:lnSpc>
                <a:spcPct val="100000"/>
              </a:lnSpc>
              <a:spcBef>
                <a:spcPts val="1000"/>
              </a:spcBef>
              <a:buAutoNum type="arabicPeriod"/>
            </a:pPr>
            <a:r>
              <a:rPr lang="en-US" sz="3200" dirty="0">
                <a:solidFill>
                  <a:srgbClr val="FFFF00"/>
                </a:solidFill>
                <a:latin typeface="Segoe UI Light"/>
              </a:rPr>
              <a:t>Understand the Microsoft R Platform and its capabilities</a:t>
            </a:r>
          </a:p>
          <a:p>
            <a:pPr marL="514350" indent="-514350">
              <a:lnSpc>
                <a:spcPct val="100000"/>
              </a:lnSpc>
              <a:spcBef>
                <a:spcPts val="1000"/>
              </a:spcBef>
              <a:buAutoNum type="arabicPeriod"/>
            </a:pPr>
            <a:r>
              <a:rPr lang="en-US" sz="3200" dirty="0">
                <a:solidFill>
                  <a:srgbClr val="FFFF00"/>
                </a:solidFill>
                <a:latin typeface="Segoe UI Light"/>
              </a:rPr>
              <a:t>Set up and use the server and various client tools for a R environment</a:t>
            </a:r>
          </a:p>
          <a:p>
            <a:pPr marL="514350" indent="-514350">
              <a:lnSpc>
                <a:spcPct val="100000"/>
              </a:lnSpc>
              <a:spcBef>
                <a:spcPts val="1000"/>
              </a:spcBef>
              <a:buAutoNum type="arabicPeriod"/>
            </a:pPr>
            <a:r>
              <a:rPr lang="en-US" sz="3200" dirty="0">
                <a:solidFill>
                  <a:srgbClr val="FFFF00"/>
                </a:solidFill>
                <a:latin typeface="Segoe UI Light"/>
              </a:rPr>
              <a:t>Know how to operationalize a SQL Server R Services environment</a:t>
            </a:r>
          </a:p>
          <a:p>
            <a:pPr marL="514350" indent="-514350">
              <a:lnSpc>
                <a:spcPct val="100000"/>
              </a:lnSpc>
              <a:spcBef>
                <a:spcPts val="1000"/>
              </a:spcBef>
              <a:buAutoNum type="arabicPeriod"/>
            </a:pPr>
            <a:r>
              <a:rPr lang="en-US" sz="3200" dirty="0">
                <a:solidFill>
                  <a:srgbClr val="FFFF00"/>
                </a:solidFill>
                <a:latin typeface="Segoe UI Light"/>
              </a:rPr>
              <a:t>Use the Microsoft R capabilities in a solution</a:t>
            </a: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4472C4"/>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ext uri="{D42A27DB-BD31-4B8C-83A1-F6EECF244321}">
                <p14:modId xmlns:p14="http://schemas.microsoft.com/office/powerpoint/2010/main" val="171293520"/>
              </p:ext>
            </p:extLst>
          </p:nvPr>
        </p:nvGraphicFramePr>
        <p:xfrm>
          <a:off x="4255702" y="101600"/>
          <a:ext cx="8029573" cy="665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73348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chemeClr val="bg2">
                    <a:lumMod val="75000"/>
                    <a:lumOff val="25000"/>
                  </a:schemeClr>
                </a:solidFill>
              </a:rPr>
              <a:t>Platform</a:t>
            </a:r>
          </a:p>
        </p:txBody>
      </p:sp>
      <p:graphicFrame>
        <p:nvGraphicFramePr>
          <p:cNvPr id="3" name="Diagram 2"/>
          <p:cNvGraphicFramePr/>
          <p:nvPr>
            <p:extLst>
              <p:ext uri="{D42A27DB-BD31-4B8C-83A1-F6EECF244321}">
                <p14:modId xmlns:p14="http://schemas.microsoft.com/office/powerpoint/2010/main" val="517937740"/>
              </p:ext>
            </p:extLst>
          </p:nvPr>
        </p:nvGraphicFramePr>
        <p:xfrm>
          <a:off x="3835023" y="112051"/>
          <a:ext cx="8420668" cy="671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794281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DevOps for Data Science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3217701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3187595948"/>
              </p:ext>
            </p:extLst>
          </p:nvPr>
        </p:nvGraphicFramePr>
        <p:xfrm>
          <a:off x="109180" y="1139560"/>
          <a:ext cx="12248923" cy="5718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p:cNvPicPr>
            <a:picLocks noChangeAspect="1"/>
          </p:cNvPicPr>
          <p:nvPr/>
        </p:nvPicPr>
        <p:blipFill>
          <a:blip r:embed="rId8"/>
          <a:stretch>
            <a:fillRect/>
          </a:stretch>
        </p:blipFill>
        <p:spPr>
          <a:xfrm>
            <a:off x="327546" y="4946234"/>
            <a:ext cx="1802192" cy="1604691"/>
          </a:xfrm>
          <a:prstGeom prst="rect">
            <a:avLst/>
          </a:prstGeom>
        </p:spPr>
      </p:pic>
      <p:sp>
        <p:nvSpPr>
          <p:cNvPr id="3" name="Title 2"/>
          <p:cNvSpPr>
            <a:spLocks noGrp="1"/>
          </p:cNvSpPr>
          <p:nvPr>
            <p:ph type="title" idx="4294967295"/>
          </p:nvPr>
        </p:nvSpPr>
        <p:spPr>
          <a:xfrm>
            <a:off x="962283" y="126449"/>
            <a:ext cx="10379008" cy="917575"/>
          </a:xfrm>
        </p:spPr>
        <p:txBody>
          <a:bodyPr vert="horz" wrap="square" lIns="146304" tIns="91440" rIns="146304" bIns="91440" rtlCol="0" anchor="t">
            <a:noAutofit/>
          </a:bodyPr>
          <a:lstStyle/>
          <a:p>
            <a:pPr algn="ctr"/>
            <a:r>
              <a:rPr lang="en-US" sz="4800" dirty="0"/>
              <a:t>Azure DevOps for Advanced Analytics</a:t>
            </a:r>
          </a:p>
        </p:txBody>
      </p:sp>
    </p:spTree>
    <p:extLst>
      <p:ext uri="{BB962C8B-B14F-4D97-AF65-F5344CB8AC3E}">
        <p14:creationId xmlns:p14="http://schemas.microsoft.com/office/powerpoint/2010/main" val="953467200"/>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Cortana%20Analytics_v1</Template>
  <TotalTime>0</TotalTime>
  <Words>3705</Words>
  <Application>Microsoft Office PowerPoint</Application>
  <PresentationFormat>Custom</PresentationFormat>
  <Paragraphs>815</Paragraphs>
  <Slides>52</Slides>
  <Notes>52</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52</vt:i4>
      </vt:variant>
    </vt:vector>
  </HeadingPairs>
  <TitlesOfParts>
    <vt:vector size="66" baseType="lpstr">
      <vt:lpstr>MS PGothic</vt:lpstr>
      <vt:lpstr>SimSun</vt:lpstr>
      <vt:lpstr>Arial</vt:lpstr>
      <vt:lpstr>Calibri</vt:lpstr>
      <vt:lpstr>Calibri Light</vt:lpstr>
      <vt:lpstr>Consolas</vt:lpstr>
      <vt:lpstr>Segoe UI</vt:lpstr>
      <vt:lpstr>Segoe UI Black</vt:lpstr>
      <vt:lpstr>Segoe UI Light</vt:lpstr>
      <vt:lpstr>Times New Roman</vt:lpstr>
      <vt:lpstr>Wingdings</vt:lpstr>
      <vt:lpstr>Wingdings 3</vt:lpstr>
      <vt:lpstr>FY15 Enterprise identity theme</vt:lpstr>
      <vt:lpstr>think-cell Slide</vt:lpstr>
      <vt:lpstr>PowerPoint Presentation</vt:lpstr>
      <vt:lpstr>Welcome!</vt:lpstr>
      <vt:lpstr>Lab:</vt:lpstr>
      <vt:lpstr>PowerPoint Presentation</vt:lpstr>
      <vt:lpstr>The Data Science Process and Platform</vt:lpstr>
      <vt:lpstr>The Team Data Science Process </vt:lpstr>
      <vt:lpstr>The Cortana Intelligence Platform</vt:lpstr>
      <vt:lpstr>DevOps for Data Science</vt:lpstr>
      <vt:lpstr>Azure DevOps for Advanced Analytics</vt:lpstr>
      <vt:lpstr>The R Programming Environment</vt:lpstr>
      <vt:lpstr>R Programing and Environment</vt:lpstr>
      <vt:lpstr>SQL</vt:lpstr>
      <vt:lpstr>R Data Types</vt:lpstr>
      <vt:lpstr>R Data Structures</vt:lpstr>
      <vt:lpstr>Lab:</vt:lpstr>
      <vt:lpstr>The Microsoft R Platform</vt:lpstr>
      <vt:lpstr>PowerPoint Presentation</vt:lpstr>
      <vt:lpstr>PowerPoint Presentation</vt:lpstr>
      <vt:lpstr>Microsoft R Open and R Client</vt:lpstr>
      <vt:lpstr>Microsoft R Components</vt:lpstr>
      <vt:lpstr>PowerPoint Presentation</vt:lpstr>
      <vt:lpstr>PowerPoint Presentation</vt:lpstr>
      <vt:lpstr>PowerPoint Presentation</vt:lpstr>
      <vt:lpstr>PowerPoint Presentation</vt:lpstr>
      <vt:lpstr>PowerPoint Presentation</vt:lpstr>
      <vt:lpstr>DeployR</vt:lpstr>
      <vt:lpstr>R  Module in Azure Machine Learning</vt:lpstr>
      <vt:lpstr>PowerPoint Presentation</vt:lpstr>
      <vt:lpstr>Microsoft ML Services in SQL Server</vt:lpstr>
      <vt:lpstr>Lab:</vt:lpstr>
      <vt:lpstr>R Client Options</vt:lpstr>
      <vt:lpstr>Microsoft R Development Tools</vt:lpstr>
      <vt:lpstr>Lab:</vt:lpstr>
      <vt:lpstr>Operationalize R</vt:lpstr>
      <vt:lpstr>Configuration and Operation</vt:lpstr>
      <vt:lpstr>PowerPoint Presentation</vt:lpstr>
      <vt:lpstr>CRAN/Microsoft R Open And Databases</vt:lpstr>
      <vt:lpstr>Microsoft ML Services in SQL Server</vt:lpstr>
      <vt:lpstr>T-SQL and R Interaction</vt:lpstr>
      <vt:lpstr>Lab:</vt:lpstr>
      <vt:lpstr>T-SQL and R Interaction</vt:lpstr>
      <vt:lpstr>Lab:</vt:lpstr>
      <vt:lpstr>Performance and Monitoring</vt:lpstr>
      <vt:lpstr>Lab:</vt:lpstr>
      <vt:lpstr>Security and Governance</vt:lpstr>
      <vt:lpstr>Lab:</vt:lpstr>
      <vt:lpstr>Packages</vt:lpstr>
      <vt:lpstr>Lab:</vt:lpstr>
      <vt:lpstr>Implementation Considerations</vt:lpstr>
      <vt:lpstr>Creating a Microsoft R Solution</vt:lpstr>
      <vt:lpstr>Lab:</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2016-11-27T02:00:30Z</dcterms:created>
  <dcterms:modified xsi:type="dcterms:W3CDTF">2017-05-16T17:31:52Z</dcterms:modified>
</cp:coreProperties>
</file>

<file path=docProps/thumbnail.jpeg>
</file>